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85" r:id="rId5"/>
    <p:sldId id="381" r:id="rId6"/>
    <p:sldId id="328" r:id="rId7"/>
    <p:sldId id="413" r:id="rId8"/>
    <p:sldId id="326" r:id="rId9"/>
    <p:sldId id="327" r:id="rId10"/>
    <p:sldId id="419" r:id="rId11"/>
    <p:sldId id="438" r:id="rId12"/>
    <p:sldId id="315" r:id="rId13"/>
    <p:sldId id="316" r:id="rId14"/>
    <p:sldId id="317" r:id="rId15"/>
    <p:sldId id="318" r:id="rId16"/>
    <p:sldId id="412" r:id="rId17"/>
    <p:sldId id="319" r:id="rId18"/>
    <p:sldId id="320" r:id="rId19"/>
    <p:sldId id="321" r:id="rId20"/>
    <p:sldId id="322" r:id="rId21"/>
    <p:sldId id="323" r:id="rId22"/>
    <p:sldId id="324" r:id="rId23"/>
    <p:sldId id="389" r:id="rId24"/>
    <p:sldId id="358" r:id="rId25"/>
    <p:sldId id="31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C2945-E001-45BB-8F36-44FEEDF0B805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81F4007-4C1D-4F4B-8C0B-C4EEC983C301}">
      <dgm:prSet/>
      <dgm:spPr/>
      <dgm:t>
        <a:bodyPr/>
        <a:lstStyle/>
        <a:p>
          <a:pPr rtl="0"/>
          <a:r>
            <a:rPr lang="fr-FR"/>
            <a:t>En 1789 </a:t>
          </a:r>
          <a:endParaRPr lang="en-US">
            <a:latin typeface="Calibri Light" panose="020F0302020204030204"/>
          </a:endParaRPr>
        </a:p>
      </dgm:t>
    </dgm:pt>
    <dgm:pt modelId="{F88D1CF4-A339-4E9E-8D61-320C5A34D2AD}" type="parTrans" cxnId="{4CFFF938-9F0D-41BC-810D-EADA243BF651}">
      <dgm:prSet/>
      <dgm:spPr/>
      <dgm:t>
        <a:bodyPr/>
        <a:lstStyle/>
        <a:p>
          <a:endParaRPr lang="en-US"/>
        </a:p>
      </dgm:t>
    </dgm:pt>
    <dgm:pt modelId="{E83A309F-49D3-4808-9877-3F303B8A832D}" type="sibTrans" cxnId="{4CFFF938-9F0D-41BC-810D-EADA243BF651}">
      <dgm:prSet/>
      <dgm:spPr/>
      <dgm:t>
        <a:bodyPr/>
        <a:lstStyle/>
        <a:p>
          <a:endParaRPr lang="en-US"/>
        </a:p>
      </dgm:t>
    </dgm:pt>
    <dgm:pt modelId="{017CCBA3-5EE4-44FB-93BF-1ACC93C3143A}">
      <dgm:prSet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En 1848  </a:t>
          </a:r>
          <a:endParaRPr lang="en-US"/>
        </a:p>
      </dgm:t>
    </dgm:pt>
    <dgm:pt modelId="{0588234C-9612-4F10-BA5E-32422F73C27C}" type="parTrans" cxnId="{63033DD1-8BFF-4E87-9B94-30791C55FC10}">
      <dgm:prSet/>
      <dgm:spPr/>
      <dgm:t>
        <a:bodyPr/>
        <a:lstStyle/>
        <a:p>
          <a:endParaRPr lang="en-US"/>
        </a:p>
      </dgm:t>
    </dgm:pt>
    <dgm:pt modelId="{BB11AAA3-46FC-453F-A414-6D238C4E6105}" type="sibTrans" cxnId="{63033DD1-8BFF-4E87-9B94-30791C55FC10}">
      <dgm:prSet/>
      <dgm:spPr/>
      <dgm:t>
        <a:bodyPr/>
        <a:lstStyle/>
        <a:p>
          <a:endParaRPr lang="en-US"/>
        </a:p>
      </dgm:t>
    </dgm:pt>
    <dgm:pt modelId="{C3023DA6-1379-42BA-AE77-FF87786322E7}">
      <dgm:prSet phldr="0"/>
      <dgm:spPr/>
      <dgm:t>
        <a:bodyPr/>
        <a:lstStyle/>
        <a:p>
          <a:r>
            <a:rPr lang="fr-FR"/>
            <a:t>En 1792 </a:t>
          </a:r>
          <a:endParaRPr lang="en-US"/>
        </a:p>
      </dgm:t>
    </dgm:pt>
    <dgm:pt modelId="{4DEBD446-989F-4346-8FB9-931BC62DFCAB}" type="parTrans" cxnId="{12EDDA01-3B79-4FC5-BD7E-B142E67F435D}">
      <dgm:prSet/>
      <dgm:spPr/>
    </dgm:pt>
    <dgm:pt modelId="{CFB60D3F-9F5C-4C82-825B-13EA57696C65}" type="sibTrans" cxnId="{12EDDA01-3B79-4FC5-BD7E-B142E67F435D}">
      <dgm:prSet/>
      <dgm:spPr/>
      <dgm:t>
        <a:bodyPr/>
        <a:lstStyle/>
        <a:p>
          <a:endParaRPr lang="en-US"/>
        </a:p>
      </dgm:t>
    </dgm:pt>
    <dgm:pt modelId="{57812FAC-D914-43E0-A5B1-66EBAAE47E98}">
      <dgm:prSet phldr="0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Depuis 2013</a:t>
          </a:r>
        </a:p>
      </dgm:t>
    </dgm:pt>
    <dgm:pt modelId="{6CEBD16B-303D-4E83-B443-1E434FDE0764}" type="parTrans" cxnId="{249E7FA6-C394-4E3D-8F55-973EABBA8172}">
      <dgm:prSet/>
      <dgm:spPr/>
    </dgm:pt>
    <dgm:pt modelId="{0EC51180-9E47-4CCB-9A45-90F3DA38ACE7}" type="sibTrans" cxnId="{249E7FA6-C394-4E3D-8F55-973EABBA8172}">
      <dgm:prSet/>
      <dgm:spPr/>
    </dgm:pt>
    <dgm:pt modelId="{A2A79116-59D9-430E-9C4C-4697147212AD}" type="pres">
      <dgm:prSet presAssocID="{D3BC2945-E001-45BB-8F36-44FEEDF0B805}" presName="linear" presStyleCnt="0">
        <dgm:presLayoutVars>
          <dgm:animLvl val="lvl"/>
          <dgm:resizeHandles val="exact"/>
        </dgm:presLayoutVars>
      </dgm:prSet>
      <dgm:spPr/>
    </dgm:pt>
    <dgm:pt modelId="{2A992B19-7647-40B1-9496-347D1A2399D0}" type="pres">
      <dgm:prSet presAssocID="{E81F4007-4C1D-4F4B-8C0B-C4EEC983C3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F87327-127C-475D-A25B-A99A9B075A97}" type="pres">
      <dgm:prSet presAssocID="{E83A309F-49D3-4808-9877-3F303B8A832D}" presName="spacer" presStyleCnt="0"/>
      <dgm:spPr/>
    </dgm:pt>
    <dgm:pt modelId="{67B91369-5745-47BA-8CC8-793D9F7DB40E}" type="pres">
      <dgm:prSet presAssocID="{C3023DA6-1379-42BA-AE77-FF87786322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6D31C3-EFBD-4964-A940-D06136F46EFA}" type="pres">
      <dgm:prSet presAssocID="{CFB60D3F-9F5C-4C82-825B-13EA57696C65}" presName="spacer" presStyleCnt="0"/>
      <dgm:spPr/>
    </dgm:pt>
    <dgm:pt modelId="{0057D870-7408-40A8-A90C-6D773FFB32A3}" type="pres">
      <dgm:prSet presAssocID="{017CCBA3-5EE4-44FB-93BF-1ACC93C314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928F8E-1165-4A46-826F-69D8192886D0}" type="pres">
      <dgm:prSet presAssocID="{BB11AAA3-46FC-453F-A414-6D238C4E6105}" presName="spacer" presStyleCnt="0"/>
      <dgm:spPr/>
    </dgm:pt>
    <dgm:pt modelId="{878E4471-5DD9-4EF9-B82D-FBA77429F6C8}" type="pres">
      <dgm:prSet presAssocID="{57812FAC-D914-43E0-A5B1-66EBAAE47E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EDDA01-3B79-4FC5-BD7E-B142E67F435D}" srcId="{D3BC2945-E001-45BB-8F36-44FEEDF0B805}" destId="{C3023DA6-1379-42BA-AE77-FF87786322E7}" srcOrd="1" destOrd="0" parTransId="{4DEBD446-989F-4346-8FB9-931BC62DFCAB}" sibTransId="{CFB60D3F-9F5C-4C82-825B-13EA57696C65}"/>
    <dgm:cxn modelId="{C11A6717-50DA-4241-A848-923A884F4552}" type="presOf" srcId="{E81F4007-4C1D-4F4B-8C0B-C4EEC983C301}" destId="{2A992B19-7647-40B1-9496-347D1A2399D0}" srcOrd="0" destOrd="0" presId="urn:microsoft.com/office/officeart/2005/8/layout/vList2"/>
    <dgm:cxn modelId="{B787C117-2E5C-4624-95B6-CFBDBD7BEEA0}" type="presOf" srcId="{D3BC2945-E001-45BB-8F36-44FEEDF0B805}" destId="{A2A79116-59D9-430E-9C4C-4697147212AD}" srcOrd="0" destOrd="0" presId="urn:microsoft.com/office/officeart/2005/8/layout/vList2"/>
    <dgm:cxn modelId="{4D183818-73D8-41AD-BC15-F8765760E353}" type="presOf" srcId="{C3023DA6-1379-42BA-AE77-FF87786322E7}" destId="{67B91369-5745-47BA-8CC8-793D9F7DB40E}" srcOrd="0" destOrd="0" presId="urn:microsoft.com/office/officeart/2005/8/layout/vList2"/>
    <dgm:cxn modelId="{4CFFF938-9F0D-41BC-810D-EADA243BF651}" srcId="{D3BC2945-E001-45BB-8F36-44FEEDF0B805}" destId="{E81F4007-4C1D-4F4B-8C0B-C4EEC983C301}" srcOrd="0" destOrd="0" parTransId="{F88D1CF4-A339-4E9E-8D61-320C5A34D2AD}" sibTransId="{E83A309F-49D3-4808-9877-3F303B8A832D}"/>
    <dgm:cxn modelId="{4D4DA35D-8A3A-4F70-A364-5DD08D13A619}" type="presOf" srcId="{57812FAC-D914-43E0-A5B1-66EBAAE47E98}" destId="{878E4471-5DD9-4EF9-B82D-FBA77429F6C8}" srcOrd="0" destOrd="0" presId="urn:microsoft.com/office/officeart/2005/8/layout/vList2"/>
    <dgm:cxn modelId="{249E7FA6-C394-4E3D-8F55-973EABBA8172}" srcId="{D3BC2945-E001-45BB-8F36-44FEEDF0B805}" destId="{57812FAC-D914-43E0-A5B1-66EBAAE47E98}" srcOrd="3" destOrd="0" parTransId="{6CEBD16B-303D-4E83-B443-1E434FDE0764}" sibTransId="{0EC51180-9E47-4CCB-9A45-90F3DA38ACE7}"/>
    <dgm:cxn modelId="{E03857CF-8A0F-4193-A92E-CC55E7A2E113}" type="presOf" srcId="{017CCBA3-5EE4-44FB-93BF-1ACC93C3143A}" destId="{0057D870-7408-40A8-A90C-6D773FFB32A3}" srcOrd="0" destOrd="0" presId="urn:microsoft.com/office/officeart/2005/8/layout/vList2"/>
    <dgm:cxn modelId="{63033DD1-8BFF-4E87-9B94-30791C55FC10}" srcId="{D3BC2945-E001-45BB-8F36-44FEEDF0B805}" destId="{017CCBA3-5EE4-44FB-93BF-1ACC93C3143A}" srcOrd="2" destOrd="0" parTransId="{0588234C-9612-4F10-BA5E-32422F73C27C}" sibTransId="{BB11AAA3-46FC-453F-A414-6D238C4E6105}"/>
    <dgm:cxn modelId="{EB61FB73-3BF7-4471-8FC6-4E8067A27F58}" type="presParOf" srcId="{A2A79116-59D9-430E-9C4C-4697147212AD}" destId="{2A992B19-7647-40B1-9496-347D1A2399D0}" srcOrd="0" destOrd="0" presId="urn:microsoft.com/office/officeart/2005/8/layout/vList2"/>
    <dgm:cxn modelId="{AE6E65AA-01D0-4A44-B865-42B2DE439573}" type="presParOf" srcId="{A2A79116-59D9-430E-9C4C-4697147212AD}" destId="{90F87327-127C-475D-A25B-A99A9B075A97}" srcOrd="1" destOrd="0" presId="urn:microsoft.com/office/officeart/2005/8/layout/vList2"/>
    <dgm:cxn modelId="{9A82725F-30B9-4717-AD50-5C9CA028BF66}" type="presParOf" srcId="{A2A79116-59D9-430E-9C4C-4697147212AD}" destId="{67B91369-5745-47BA-8CC8-793D9F7DB40E}" srcOrd="2" destOrd="0" presId="urn:microsoft.com/office/officeart/2005/8/layout/vList2"/>
    <dgm:cxn modelId="{784734DD-D3F8-417D-8FC8-6321AA4C89BF}" type="presParOf" srcId="{A2A79116-59D9-430E-9C4C-4697147212AD}" destId="{FC6D31C3-EFBD-4964-A940-D06136F46EFA}" srcOrd="3" destOrd="0" presId="urn:microsoft.com/office/officeart/2005/8/layout/vList2"/>
    <dgm:cxn modelId="{8D0B3411-2660-4072-BAA9-FDB54594717C}" type="presParOf" srcId="{A2A79116-59D9-430E-9C4C-4697147212AD}" destId="{0057D870-7408-40A8-A90C-6D773FFB32A3}" srcOrd="4" destOrd="0" presId="urn:microsoft.com/office/officeart/2005/8/layout/vList2"/>
    <dgm:cxn modelId="{AFA6FCB6-CF53-4BEF-8371-A545294AB875}" type="presParOf" srcId="{A2A79116-59D9-430E-9C4C-4697147212AD}" destId="{53928F8E-1165-4A46-826F-69D8192886D0}" srcOrd="5" destOrd="0" presId="urn:microsoft.com/office/officeart/2005/8/layout/vList2"/>
    <dgm:cxn modelId="{BDC9EB32-6921-414E-8D91-79EC34319CFA}" type="presParOf" srcId="{A2A79116-59D9-430E-9C4C-4697147212AD}" destId="{878E4471-5DD9-4EF9-B82D-FBA77429F6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92B19-7647-40B1-9496-347D1A2399D0}">
      <dsp:nvSpPr>
        <dsp:cNvPr id="0" name=""/>
        <dsp:cNvSpPr/>
      </dsp:nvSpPr>
      <dsp:spPr>
        <a:xfrm>
          <a:off x="0" y="207845"/>
          <a:ext cx="3511296" cy="11272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/>
            <a:t>En 1789 </a:t>
          </a:r>
          <a:endParaRPr lang="en-US" sz="4700" kern="1200">
            <a:latin typeface="Calibri Light" panose="020F0302020204030204"/>
          </a:endParaRPr>
        </a:p>
      </dsp:txBody>
      <dsp:txXfrm>
        <a:off x="55030" y="262875"/>
        <a:ext cx="3401236" cy="1017235"/>
      </dsp:txXfrm>
    </dsp:sp>
    <dsp:sp modelId="{67B91369-5745-47BA-8CC8-793D9F7DB40E}">
      <dsp:nvSpPr>
        <dsp:cNvPr id="0" name=""/>
        <dsp:cNvSpPr/>
      </dsp:nvSpPr>
      <dsp:spPr>
        <a:xfrm>
          <a:off x="0" y="1470500"/>
          <a:ext cx="3511296" cy="11272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/>
            <a:t>En 1792 </a:t>
          </a:r>
          <a:endParaRPr lang="en-US" sz="4700" kern="1200"/>
        </a:p>
      </dsp:txBody>
      <dsp:txXfrm>
        <a:off x="55030" y="1525530"/>
        <a:ext cx="3401236" cy="1017235"/>
      </dsp:txXfrm>
    </dsp:sp>
    <dsp:sp modelId="{0057D870-7408-40A8-A90C-6D773FFB32A3}">
      <dsp:nvSpPr>
        <dsp:cNvPr id="0" name=""/>
        <dsp:cNvSpPr/>
      </dsp:nvSpPr>
      <dsp:spPr>
        <a:xfrm>
          <a:off x="0" y="2733155"/>
          <a:ext cx="3511296" cy="11272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>
              <a:latin typeface="Calibri Light" panose="020F0302020204030204"/>
            </a:rPr>
            <a:t>En 1848  </a:t>
          </a:r>
          <a:endParaRPr lang="en-US" sz="4700" kern="1200"/>
        </a:p>
      </dsp:txBody>
      <dsp:txXfrm>
        <a:off x="55030" y="2788185"/>
        <a:ext cx="3401236" cy="1017235"/>
      </dsp:txXfrm>
    </dsp:sp>
    <dsp:sp modelId="{878E4471-5DD9-4EF9-B82D-FBA77429F6C8}">
      <dsp:nvSpPr>
        <dsp:cNvPr id="0" name=""/>
        <dsp:cNvSpPr/>
      </dsp:nvSpPr>
      <dsp:spPr>
        <a:xfrm>
          <a:off x="0" y="3995811"/>
          <a:ext cx="3511296" cy="11272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>
              <a:latin typeface="Calibri Light" panose="020F0302020204030204"/>
            </a:rPr>
            <a:t>Depuis 2013</a:t>
          </a:r>
        </a:p>
      </dsp:txBody>
      <dsp:txXfrm>
        <a:off x="55030" y="4050841"/>
        <a:ext cx="3401236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12594 5821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11880 5106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12409 5609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12594 5821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12118 5371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12118 5371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12118 5371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11880 5106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11880 5106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11880 5106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08:52:28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11880 5106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9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3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51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93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2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2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20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0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24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5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BE59-F5E6-4B97-AAE8-8DB17624F673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DC45-7386-4C30-B9B4-2AE97DBD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8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customXml" Target="../ink/ink2.xml"/><Relationship Id="rId18" Type="http://schemas.openxmlformats.org/officeDocument/2006/relationships/customXml" Target="../ink/ink7.xml"/><Relationship Id="rId3" Type="http://schemas.openxmlformats.org/officeDocument/2006/relationships/image" Target="../media/image21.jpeg"/><Relationship Id="rId21" Type="http://schemas.openxmlformats.org/officeDocument/2006/relationships/customXml" Target="../ink/ink10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8.png"/><Relationship Id="rId17" Type="http://schemas.openxmlformats.org/officeDocument/2006/relationships/customXml" Target="../ink/ink6.xml"/><Relationship Id="rId2" Type="http://schemas.openxmlformats.org/officeDocument/2006/relationships/image" Target="../media/image20.jpeg"/><Relationship Id="rId16" Type="http://schemas.openxmlformats.org/officeDocument/2006/relationships/customXml" Target="../ink/ink5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customXml" Target="../ink/ink1.xml"/><Relationship Id="rId5" Type="http://schemas.openxmlformats.org/officeDocument/2006/relationships/image" Target="../media/image23.gif"/><Relationship Id="rId15" Type="http://schemas.openxmlformats.org/officeDocument/2006/relationships/customXml" Target="../ink/ink4.xml"/><Relationship Id="rId10" Type="http://schemas.microsoft.com/office/2007/relationships/diagramDrawing" Target="../diagrams/drawing1.xml"/><Relationship Id="rId19" Type="http://schemas.openxmlformats.org/officeDocument/2006/relationships/customXml" Target="../ink/ink8.xml"/><Relationship Id="rId4" Type="http://schemas.openxmlformats.org/officeDocument/2006/relationships/image" Target="../media/image22.jpeg"/><Relationship Id="rId9" Type="http://schemas.openxmlformats.org/officeDocument/2006/relationships/diagramColors" Target="../diagrams/colors1.xml"/><Relationship Id="rId14" Type="http://schemas.openxmlformats.org/officeDocument/2006/relationships/customXml" Target="../ink/ink3.xml"/><Relationship Id="rId22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7A998-BBAF-4D12-9816-342FBEB3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institutions de la 5ème République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57773-B345-4357-B5C0-44951B9D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5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A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-2-</a:t>
            </a:r>
          </a:p>
        </p:txBody>
      </p:sp>
      <p:pic>
        <p:nvPicPr>
          <p:cNvPr id="9" name="Espace réservé du contenu 8" descr="François Bayrou nommé Premier ministre • macommune.info">
            <a:extLst>
              <a:ext uri="{FF2B5EF4-FFF2-40B4-BE49-F238E27FC236}">
                <a16:creationId xmlns:a16="http://schemas.microsoft.com/office/drawing/2014/main" id="{F94CA058-CFE5-1FA4-F493-B3F7466BD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604" y="1567717"/>
            <a:ext cx="7682362" cy="4351338"/>
          </a:xfrm>
        </p:spPr>
      </p:pic>
    </p:spTree>
    <p:extLst>
      <p:ext uri="{BB962C8B-B14F-4D97-AF65-F5344CB8AC3E}">
        <p14:creationId xmlns:p14="http://schemas.microsoft.com/office/powerpoint/2010/main" val="232766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2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-3-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E9B15A1-DE17-43FA-847C-DE68D00E5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111" y="1099344"/>
            <a:ext cx="7416310" cy="4839494"/>
          </a:xfrm>
        </p:spPr>
      </p:pic>
    </p:spTree>
    <p:extLst>
      <p:ext uri="{BB962C8B-B14F-4D97-AF65-F5344CB8AC3E}">
        <p14:creationId xmlns:p14="http://schemas.microsoft.com/office/powerpoint/2010/main" val="356466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-4 -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DD8BC33-74D5-4BC7-9F4B-0BBB2834B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9094" y="1024732"/>
            <a:ext cx="7369968" cy="4310062"/>
          </a:xfrm>
        </p:spPr>
      </p:pic>
    </p:spTree>
    <p:extLst>
      <p:ext uri="{BB962C8B-B14F-4D97-AF65-F5344CB8AC3E}">
        <p14:creationId xmlns:p14="http://schemas.microsoft.com/office/powerpoint/2010/main" val="38426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600">
                <a:solidFill>
                  <a:srgbClr val="FFFFFF"/>
                </a:solidFill>
              </a:rPr>
              <a:t>5-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61F123A-54FD-4BC0-8612-A5BF16F76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455" y="759647"/>
            <a:ext cx="8131055" cy="54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1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C5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-6-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908B45-49B0-48BE-96F8-06772F588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66" y="1055917"/>
            <a:ext cx="8680701" cy="48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5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600">
                <a:solidFill>
                  <a:srgbClr val="FFFFFF"/>
                </a:solidFill>
              </a:rPr>
              <a:t>7-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83434B-80BF-903D-BF74-76DA2A45F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8201" y="824548"/>
            <a:ext cx="5204039" cy="52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69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B2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600">
                <a:solidFill>
                  <a:srgbClr val="FFFFFF"/>
                </a:solidFill>
              </a:rPr>
              <a:t>8-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49389"/>
            <a:ext cx="7188199" cy="37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1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-9-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09111"/>
            <a:ext cx="7188199" cy="46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8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5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-10-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65034"/>
            <a:ext cx="7188199" cy="33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7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E2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600">
                <a:solidFill>
                  <a:srgbClr val="FFFFFF"/>
                </a:solidFill>
              </a:rPr>
              <a:t>11-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E6A3078-BB31-4D22-A2D1-5D6A45B5F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34" y="1428256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365410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48669F-98B5-47D9-8354-2DFEA5E86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113" y="643466"/>
            <a:ext cx="899577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50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CE788F-507F-1FFF-3866-6928DFD4C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devise républicaine</a:t>
            </a:r>
          </a:p>
        </p:txBody>
      </p:sp>
      <p:pic>
        <p:nvPicPr>
          <p:cNvPr id="19" name="Picture 18" descr="Pagny-sur-Meuse : site de la commune">
            <a:extLst>
              <a:ext uri="{FF2B5EF4-FFF2-40B4-BE49-F238E27FC236}">
                <a16:creationId xmlns:a16="http://schemas.microsoft.com/office/drawing/2014/main" id="{5A59C132-EF0B-C996-44E0-B54556C9F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71712"/>
            <a:ext cx="6780700" cy="45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Quelle devise républicaine quand ?</a:t>
            </a:r>
          </a:p>
        </p:txBody>
      </p:sp>
      <p:pic>
        <p:nvPicPr>
          <p:cNvPr id="31" name="Picture 31">
            <a:extLst>
              <a:ext uri="{FF2B5EF4-FFF2-40B4-BE49-F238E27FC236}">
                <a16:creationId xmlns:a16="http://schemas.microsoft.com/office/drawing/2014/main" id="{8846BB55-E0DF-412C-BE59-9445762C3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51" r="1" b="36873"/>
          <a:stretch/>
        </p:blipFill>
        <p:spPr>
          <a:xfrm>
            <a:off x="327549" y="2454903"/>
            <a:ext cx="3442801" cy="1956816"/>
          </a:xfrm>
          <a:prstGeom prst="rect">
            <a:avLst/>
          </a:prstGeom>
        </p:spPr>
      </p:pic>
      <p:pic>
        <p:nvPicPr>
          <p:cNvPr id="37" name="Picture 37">
            <a:extLst>
              <a:ext uri="{FF2B5EF4-FFF2-40B4-BE49-F238E27FC236}">
                <a16:creationId xmlns:a16="http://schemas.microsoft.com/office/drawing/2014/main" id="{715DD492-EDAF-45F5-B4D1-F9F05AFCD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8" r="7122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72" name="Picture 72">
            <a:extLst>
              <a:ext uri="{FF2B5EF4-FFF2-40B4-BE49-F238E27FC236}">
                <a16:creationId xmlns:a16="http://schemas.microsoft.com/office/drawing/2014/main" id="{8280EFDB-197F-4E89-B566-33C4544DD1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82" r="-3" b="22252"/>
          <a:stretch/>
        </p:blipFill>
        <p:spPr>
          <a:xfrm>
            <a:off x="329183" y="4572000"/>
            <a:ext cx="3447288" cy="1956816"/>
          </a:xfrm>
          <a:prstGeom prst="rect">
            <a:avLst/>
          </a:prstGeom>
        </p:spPr>
      </p:pic>
      <p:pic>
        <p:nvPicPr>
          <p:cNvPr id="36" name="Picture 36">
            <a:extLst>
              <a:ext uri="{FF2B5EF4-FFF2-40B4-BE49-F238E27FC236}">
                <a16:creationId xmlns:a16="http://schemas.microsoft.com/office/drawing/2014/main" id="{BFF076E1-1669-4511-BC0C-575BC83AC7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1" r="13443" b="-5"/>
          <a:stretch/>
        </p:blipFill>
        <p:spPr>
          <a:xfrm>
            <a:off x="3827330" y="4583658"/>
            <a:ext cx="3447288" cy="1956816"/>
          </a:xfrm>
          <a:prstGeom prst="rect">
            <a:avLst/>
          </a:prstGeom>
        </p:spPr>
      </p:pic>
      <p:graphicFrame>
        <p:nvGraphicFramePr>
          <p:cNvPr id="8" name="Espace réservé du contenu 5">
            <a:extLst>
              <a:ext uri="{FF2B5EF4-FFF2-40B4-BE49-F238E27FC236}">
                <a16:creationId xmlns:a16="http://schemas.microsoft.com/office/drawing/2014/main" id="{0CDEA0BC-2A30-4080-8DB7-E1CD8749879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957973" y="763523"/>
          <a:ext cx="3511296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0BA1BF9-CA56-41B2-9825-E5D10370C64B}"/>
                  </a:ext>
                </a:extLst>
              </p14:cNvPr>
              <p14:cNvContentPartPr/>
              <p14:nvPr/>
            </p14:nvContentPartPr>
            <p14:xfrm>
              <a:off x="6672238" y="4018507"/>
              <a:ext cx="19049" cy="19049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0BA1BF9-CA56-41B2-9825-E5D10370C6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19788" y="3066057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44BBECE-17EB-49F5-98D2-6C35A5936715}"/>
                  </a:ext>
                </a:extLst>
              </p14:cNvPr>
              <p14:cNvContentPartPr/>
              <p14:nvPr/>
            </p14:nvContentPartPr>
            <p14:xfrm>
              <a:off x="6672238" y="4018507"/>
              <a:ext cx="19049" cy="19049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44BBECE-17EB-49F5-98D2-6C35A593671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19788" y="3066057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AFD10A9-7911-42BD-A3AA-2182DE69D763}"/>
                  </a:ext>
                </a:extLst>
              </p14:cNvPr>
              <p14:cNvContentPartPr/>
              <p14:nvPr/>
            </p14:nvContentPartPr>
            <p14:xfrm>
              <a:off x="6331044" y="3696268"/>
              <a:ext cx="19049" cy="19049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AFD10A9-7911-42BD-A3AA-2182DE69D7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8594" y="2743818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08C76CA-59B1-4120-86BE-827E6F81E454}"/>
                  </a:ext>
                </a:extLst>
              </p14:cNvPr>
              <p14:cNvContentPartPr/>
              <p14:nvPr/>
            </p14:nvContentPartPr>
            <p14:xfrm>
              <a:off x="6331044" y="3696268"/>
              <a:ext cx="19049" cy="19049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08C76CA-59B1-4120-86BE-827E6F81E4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8594" y="2743818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74C847B-CBA1-43E9-8AA5-D4B6830FCB9F}"/>
                  </a:ext>
                </a:extLst>
              </p14:cNvPr>
              <p14:cNvContentPartPr/>
              <p14:nvPr/>
            </p14:nvContentPartPr>
            <p14:xfrm>
              <a:off x="6331044" y="3696268"/>
              <a:ext cx="19049" cy="19049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74C847B-CBA1-43E9-8AA5-D4B6830FCB9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8594" y="2743818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96C70D3-94AD-4F78-AA9A-E0D4001D0A18}"/>
                  </a:ext>
                </a:extLst>
              </p14:cNvPr>
              <p14:cNvContentPartPr/>
              <p14:nvPr/>
            </p14:nvContentPartPr>
            <p14:xfrm>
              <a:off x="6160447" y="3506716"/>
              <a:ext cx="19049" cy="19049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96C70D3-94AD-4F78-AA9A-E0D4001D0A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7997" y="2554266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3DEF95F-54B1-41B7-8862-09A56100ED99}"/>
                  </a:ext>
                </a:extLst>
              </p14:cNvPr>
              <p14:cNvContentPartPr/>
              <p14:nvPr/>
            </p14:nvContentPartPr>
            <p14:xfrm>
              <a:off x="6160447" y="3506716"/>
              <a:ext cx="19049" cy="19049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3DEF95F-54B1-41B7-8862-09A56100ED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7997" y="2554266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55AA595-011D-47BE-AC60-FF4EA32FAA7B}"/>
                  </a:ext>
                </a:extLst>
              </p14:cNvPr>
              <p14:cNvContentPartPr/>
              <p14:nvPr/>
            </p14:nvContentPartPr>
            <p14:xfrm>
              <a:off x="6160447" y="3506716"/>
              <a:ext cx="19049" cy="19049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55AA595-011D-47BE-AC60-FF4EA32FAA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7997" y="2554266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476AC11-6312-4F3A-B022-0811CC95A24D}"/>
                  </a:ext>
                </a:extLst>
              </p14:cNvPr>
              <p14:cNvContentPartPr/>
              <p14:nvPr/>
            </p14:nvContentPartPr>
            <p14:xfrm>
              <a:off x="6160447" y="3506716"/>
              <a:ext cx="19049" cy="19049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476AC11-6312-4F3A-B022-0811CC95A2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7997" y="2554266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7B7614B-6796-4B64-BF00-B230D15D79EF}"/>
                  </a:ext>
                </a:extLst>
              </p14:cNvPr>
              <p14:cNvContentPartPr/>
              <p14:nvPr/>
            </p14:nvContentPartPr>
            <p14:xfrm>
              <a:off x="6160447" y="3506716"/>
              <a:ext cx="19049" cy="19049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7B7614B-6796-4B64-BF00-B230D15D79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7997" y="2554266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6101749-CFF2-4B56-9F97-E92583EB00DF}"/>
                  </a:ext>
                </a:extLst>
              </p14:cNvPr>
              <p14:cNvContentPartPr/>
              <p14:nvPr/>
            </p14:nvContentPartPr>
            <p14:xfrm>
              <a:off x="6539552" y="3866865"/>
              <a:ext cx="19049" cy="19049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6101749-CFF2-4B56-9F97-E92583EB00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87102" y="2914415"/>
                <a:ext cx="1904900" cy="1904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43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8" y="1648596"/>
            <a:ext cx="3314700" cy="1381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80" y="1259514"/>
            <a:ext cx="3409950" cy="19026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5" y="3294425"/>
            <a:ext cx="2660073" cy="26600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71" y="1127254"/>
            <a:ext cx="2874819" cy="21671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30" y="3403096"/>
            <a:ext cx="2442730" cy="24427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2696" y="157327"/>
            <a:ext cx="5317033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Liberté, égalité…</a:t>
            </a:r>
            <a:r>
              <a:rPr lang="fr-FR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fr-FR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42" y="3630697"/>
            <a:ext cx="2588204" cy="2588204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E356010-DA14-4D29-A0C5-B9A8825B2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1010" y="363306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8" y="503208"/>
            <a:ext cx="11073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8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7A998-BBAF-4D12-9816-342FBEB3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latin typeface="+mj-lt"/>
                <a:ea typeface="+mj-ea"/>
                <a:cs typeface="+mj-cs"/>
              </a:rPr>
              <a:t>Les </a:t>
            </a:r>
            <a:r>
              <a:rPr lang="en-US"/>
              <a:t>couleurs politiques de</a:t>
            </a:r>
            <a:r>
              <a:rPr lang="en-US" kern="1200">
                <a:latin typeface="+mj-lt"/>
                <a:ea typeface="+mj-ea"/>
                <a:cs typeface="+mj-cs"/>
              </a:rPr>
              <a:t> la </a:t>
            </a:r>
            <a:r>
              <a:rPr lang="en-US"/>
              <a:t>France </a:t>
            </a:r>
            <a:r>
              <a:rPr lang="en-US" err="1"/>
              <a:t>en</a:t>
            </a:r>
            <a:r>
              <a:rPr lang="en-US"/>
              <a:t> 2025</a:t>
            </a:r>
            <a:endParaRPr lang="en-US" kern="1200">
              <a:latin typeface="+mj-l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57773-B345-4357-B5C0-44951B9D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57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79955" y="-58209"/>
            <a:ext cx="10515600" cy="1325563"/>
          </a:xfrm>
        </p:spPr>
        <p:txBody>
          <a:bodyPr/>
          <a:lstStyle/>
          <a:p>
            <a:r>
              <a:rPr lang="fr-FR">
                <a:cs typeface="Calibri Light"/>
              </a:rPr>
              <a:t>La composition de l'Assemblée nationale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257705" y="612246"/>
            <a:ext cx="5157787" cy="823912"/>
          </a:xfrm>
        </p:spPr>
        <p:txBody>
          <a:bodyPr/>
          <a:lstStyle/>
          <a:p>
            <a:r>
              <a:rPr lang="fr-FR"/>
              <a:t>Sous Nicolas Sarkozy 2007-2012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85" y="2777472"/>
            <a:ext cx="5727408" cy="4076597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6471024" y="1959442"/>
            <a:ext cx="5183188" cy="823912"/>
          </a:xfrm>
        </p:spPr>
        <p:txBody>
          <a:bodyPr/>
          <a:lstStyle/>
          <a:p>
            <a:r>
              <a:rPr lang="fr-FR"/>
              <a:t>Sous François Hollande : 2012-2017</a:t>
            </a:r>
          </a:p>
          <a:p>
            <a:endParaRPr lang="fr-FR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" y="1439335"/>
            <a:ext cx="6388256" cy="40666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FCF8AB-0BE3-4116-C1BA-D6B428E0B857}"/>
              </a:ext>
            </a:extLst>
          </p:cNvPr>
          <p:cNvSpPr txBox="1"/>
          <p:nvPr/>
        </p:nvSpPr>
        <p:spPr>
          <a:xfrm>
            <a:off x="840441" y="5860676"/>
            <a:ext cx="39743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Bahnschrift SemiBold"/>
                <a:cs typeface="Calibri"/>
              </a:rPr>
              <a:t>Que </a:t>
            </a:r>
            <a:r>
              <a:rPr lang="en-US" sz="2800" err="1">
                <a:latin typeface="Bahnschrift SemiBold"/>
                <a:cs typeface="Calibri"/>
              </a:rPr>
              <a:t>remarquez-vous</a:t>
            </a:r>
            <a:r>
              <a:rPr lang="en-US" sz="2800">
                <a:latin typeface="Bahnschrift SemiBold"/>
                <a:cs typeface="Calibri"/>
              </a:rPr>
              <a:t> ?</a:t>
            </a:r>
            <a:endParaRPr lang="en-US" sz="2800"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4742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367E93-D81E-4179-9030-0A5A6AA2E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120780"/>
            <a:ext cx="10421471" cy="5857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22A1B-FCF1-3CAA-9757-DCE433E388F2}"/>
              </a:ext>
            </a:extLst>
          </p:cNvPr>
          <p:cNvSpPr txBox="1"/>
          <p:nvPr/>
        </p:nvSpPr>
        <p:spPr>
          <a:xfrm>
            <a:off x="1045882" y="6226734"/>
            <a:ext cx="102160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Bahnschrift SemiBold"/>
                <a:cs typeface="Calibri"/>
              </a:rPr>
              <a:t>Où</a:t>
            </a:r>
            <a:r>
              <a:rPr lang="en-US" sz="2800">
                <a:latin typeface="Bahnschrift SemiBold"/>
                <a:cs typeface="Calibri"/>
              </a:rPr>
              <a:t> </a:t>
            </a:r>
            <a:r>
              <a:rPr lang="en-US" sz="2800" err="1">
                <a:latin typeface="Bahnschrift SemiBold"/>
                <a:cs typeface="Calibri"/>
              </a:rPr>
              <a:t>sont</a:t>
            </a:r>
            <a:r>
              <a:rPr lang="en-US" sz="2800">
                <a:latin typeface="Bahnschrift SemiBold"/>
                <a:cs typeface="Calibri"/>
              </a:rPr>
              <a:t> les deux grands blocs des </a:t>
            </a:r>
            <a:r>
              <a:rPr lang="en-US" sz="2800" err="1">
                <a:latin typeface="Bahnschrift SemiBold"/>
                <a:cs typeface="Calibri"/>
              </a:rPr>
              <a:t>quinquennats</a:t>
            </a:r>
            <a:r>
              <a:rPr lang="en-US" sz="2800">
                <a:latin typeface="Bahnschrift SemiBold"/>
                <a:cs typeface="Calibri"/>
              </a:rPr>
              <a:t> </a:t>
            </a:r>
            <a:r>
              <a:rPr lang="en-US" sz="2800" err="1">
                <a:latin typeface="Bahnschrift SemiBold"/>
                <a:cs typeface="Calibri"/>
              </a:rPr>
              <a:t>précédents</a:t>
            </a:r>
            <a:r>
              <a:rPr lang="en-US" sz="2800">
                <a:latin typeface="Bahnschrift SemiBold"/>
                <a:cs typeface="Calibri"/>
              </a:rPr>
              <a:t> ?</a:t>
            </a:r>
            <a:endParaRPr lang="en-US" sz="2800"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5393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A7636B-C50F-4B2E-94B9-10DA98810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16" y="576398"/>
            <a:ext cx="9320217" cy="5970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83BE57-93CF-51D6-5C26-552597CAE559}"/>
              </a:ext>
            </a:extLst>
          </p:cNvPr>
          <p:cNvSpPr txBox="1"/>
          <p:nvPr/>
        </p:nvSpPr>
        <p:spPr>
          <a:xfrm>
            <a:off x="97117" y="664882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Bahnschrift SemiBold"/>
                <a:cs typeface="Calibri"/>
              </a:rPr>
              <a:t>Elections </a:t>
            </a:r>
            <a:r>
              <a:rPr lang="en-US" sz="2400" err="1">
                <a:latin typeface="Bahnschrift SemiBold"/>
                <a:cs typeface="Calibri"/>
              </a:rPr>
              <a:t>législatives</a:t>
            </a:r>
            <a:r>
              <a:rPr lang="en-US" sz="2400">
                <a:latin typeface="Bahnschrift SemiBold"/>
                <a:cs typeface="Calibri"/>
              </a:rPr>
              <a:t> 2022</a:t>
            </a:r>
            <a:endParaRPr lang="en-US" sz="2400">
              <a:latin typeface="Bahnschrift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2E77E-DCCC-E2ED-C26F-5FF802AADAF0}"/>
              </a:ext>
            </a:extLst>
          </p:cNvPr>
          <p:cNvSpPr txBox="1"/>
          <p:nvPr/>
        </p:nvSpPr>
        <p:spPr>
          <a:xfrm>
            <a:off x="93383" y="2129117"/>
            <a:ext cx="295835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Bahnschrift SemiBold"/>
                <a:cs typeface="Calibri"/>
              </a:rPr>
              <a:t>Où</a:t>
            </a:r>
            <a:r>
              <a:rPr lang="en-US" sz="2800">
                <a:latin typeface="Bahnschrift SemiBold"/>
                <a:cs typeface="Calibri"/>
              </a:rPr>
              <a:t> </a:t>
            </a:r>
            <a:r>
              <a:rPr lang="en-US" sz="2800" err="1">
                <a:latin typeface="Bahnschrift SemiBold"/>
                <a:cs typeface="Calibri"/>
              </a:rPr>
              <a:t>sont</a:t>
            </a:r>
            <a:r>
              <a:rPr lang="en-US" sz="2800">
                <a:latin typeface="Bahnschrift SemiBold"/>
                <a:cs typeface="Calibri"/>
              </a:rPr>
              <a:t> les deux grands blocs </a:t>
            </a:r>
            <a:r>
              <a:rPr lang="en-US" sz="2800" err="1">
                <a:latin typeface="Bahnschrift SemiBold"/>
                <a:cs typeface="Calibri"/>
              </a:rPr>
              <a:t>prédominants</a:t>
            </a:r>
            <a:r>
              <a:rPr lang="en-US" sz="2800">
                <a:latin typeface="Bahnschrift SemiBold"/>
                <a:cs typeface="Calibri"/>
              </a:rPr>
              <a:t> </a:t>
            </a:r>
            <a:r>
              <a:rPr lang="en-US" sz="2800" err="1">
                <a:latin typeface="Bahnschrift SemiBold"/>
                <a:cs typeface="Calibri"/>
              </a:rPr>
              <a:t>avant</a:t>
            </a:r>
            <a:r>
              <a:rPr lang="en-US" sz="2800">
                <a:latin typeface="Bahnschrift SemiBold"/>
                <a:cs typeface="Calibri"/>
              </a:rPr>
              <a:t> Macron ?</a:t>
            </a:r>
          </a:p>
        </p:txBody>
      </p:sp>
    </p:spTree>
    <p:extLst>
      <p:ext uri="{BB962C8B-B14F-4D97-AF65-F5344CB8AC3E}">
        <p14:creationId xmlns:p14="http://schemas.microsoft.com/office/powerpoint/2010/main" val="88936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DA0FE3B-FD93-4614-9ED7-82E55863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" y="393700"/>
            <a:ext cx="2209800" cy="4605020"/>
          </a:xfrm>
        </p:spPr>
        <p:txBody>
          <a:bodyPr>
            <a:noAutofit/>
          </a:bodyPr>
          <a:lstStyle/>
          <a:p>
            <a:r>
              <a:rPr lang="fr-FR" sz="3200"/>
              <a:t>Résultats élections législatives anticipées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728F13-BC5B-4B30-8FEA-A94DA093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05" y="-35560"/>
            <a:ext cx="68389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4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-1-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28244"/>
            <a:ext cx="7188199" cy="479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180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824f9c-1dfe-4f5c-96e8-8e8203cbdb5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2A1D6DF20B7648A6D324D2A3006D85" ma:contentTypeVersion="17" ma:contentTypeDescription="Crée un document." ma:contentTypeScope="" ma:versionID="8ca35414099279d10ce129ec2f2330f9">
  <xsd:schema xmlns:xsd="http://www.w3.org/2001/XMLSchema" xmlns:xs="http://www.w3.org/2001/XMLSchema" xmlns:p="http://schemas.microsoft.com/office/2006/metadata/properties" xmlns:ns3="23824f9c-1dfe-4f5c-96e8-8e8203cbdb5e" xmlns:ns4="a4ef6e63-80c3-4b22-af41-6333a65de31d" targetNamespace="http://schemas.microsoft.com/office/2006/metadata/properties" ma:root="true" ma:fieldsID="965bde0120c0ae4f4bd002a3dffdb2b2" ns3:_="" ns4:_="">
    <xsd:import namespace="23824f9c-1dfe-4f5c-96e8-8e8203cbdb5e"/>
    <xsd:import namespace="a4ef6e63-80c3-4b22-af41-6333a65de3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24f9c-1dfe-4f5c-96e8-8e8203cbd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f6e63-80c3-4b22-af41-6333a65de31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BA8FBE-905E-43CA-B500-5BDA989DDB86}">
  <ds:schemaRefs>
    <ds:schemaRef ds:uri="23824f9c-1dfe-4f5c-96e8-8e8203cbdb5e"/>
    <ds:schemaRef ds:uri="a4ef6e63-80c3-4b22-af41-6333a65de3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D1BC5A-BD22-463B-B1EB-7AADBA241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0511C1-37B1-46B9-A8B2-465DFF7E0C59}">
  <ds:schemaRefs>
    <ds:schemaRef ds:uri="23824f9c-1dfe-4f5c-96e8-8e8203cbdb5e"/>
    <ds:schemaRef ds:uri="a4ef6e63-80c3-4b22-af41-6333a65de3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103</Words>
  <Application>Microsoft Office PowerPoint</Application>
  <PresentationFormat>Grand écran</PresentationFormat>
  <Paragraphs>28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Bahnschrift SemiBold</vt:lpstr>
      <vt:lpstr>Calibri</vt:lpstr>
      <vt:lpstr>Calibri Light</vt:lpstr>
      <vt:lpstr>Thème Office</vt:lpstr>
      <vt:lpstr>Les institutions de la 5ème République</vt:lpstr>
      <vt:lpstr>Présentation PowerPoint</vt:lpstr>
      <vt:lpstr>Présentation PowerPoint</vt:lpstr>
      <vt:lpstr>Les couleurs politiques de la France en 2025</vt:lpstr>
      <vt:lpstr>La composition de l'Assemblée nationale</vt:lpstr>
      <vt:lpstr>Présentation PowerPoint</vt:lpstr>
      <vt:lpstr>Présentation PowerPoint</vt:lpstr>
      <vt:lpstr>Résultats élections législatives anticipées 2024</vt:lpstr>
      <vt:lpstr>-1-</vt:lpstr>
      <vt:lpstr>-2-</vt:lpstr>
      <vt:lpstr>-3-</vt:lpstr>
      <vt:lpstr>-4 -</vt:lpstr>
      <vt:lpstr>-5-</vt:lpstr>
      <vt:lpstr>-6-</vt:lpstr>
      <vt:lpstr>-7-</vt:lpstr>
      <vt:lpstr>-8-</vt:lpstr>
      <vt:lpstr>-9-</vt:lpstr>
      <vt:lpstr>-10-</vt:lpstr>
      <vt:lpstr>-11-</vt:lpstr>
      <vt:lpstr>La devise républicaine</vt:lpstr>
      <vt:lpstr>Quelle devise républicaine quand ?</vt:lpstr>
      <vt:lpstr>Présentation PowerPoint</vt:lpstr>
    </vt:vector>
  </TitlesOfParts>
  <Company>Universite lyon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Prune TU Sciences sociales et humaines</dc:title>
  <dc:creator>Claire Chretien</dc:creator>
  <cp:lastModifiedBy>Claire Chretien</cp:lastModifiedBy>
  <cp:revision>5</cp:revision>
  <dcterms:created xsi:type="dcterms:W3CDTF">2019-01-02T11:15:52Z</dcterms:created>
  <dcterms:modified xsi:type="dcterms:W3CDTF">2025-08-27T13:02:56Z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0x010100C62A1D6DF20B7648A6D324D2A3006D85</vt:lpwstr>
  </property>
</Properties>
</file>