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58" r:id="rId7"/>
    <p:sldId id="300" r:id="rId8"/>
    <p:sldId id="261" r:id="rId9"/>
    <p:sldId id="383" r:id="rId10"/>
    <p:sldId id="434" r:id="rId11"/>
    <p:sldId id="384" r:id="rId12"/>
    <p:sldId id="380" r:id="rId13"/>
    <p:sldId id="385" r:id="rId14"/>
    <p:sldId id="381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E1C81A-30D7-4BBB-BE28-BF42E24C0E3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5C1520-B081-41F9-82B4-D0EF975CEA23}">
      <dgm:prSet/>
      <dgm:spPr/>
      <dgm:t>
        <a:bodyPr/>
        <a:lstStyle/>
        <a:p>
          <a:r>
            <a:rPr lang="fr-FR"/>
            <a:t> </a:t>
          </a:r>
          <a:r>
            <a:rPr lang="fr-FR">
              <a:latin typeface="Calibri Light" panose="020F0302020204030204"/>
            </a:rPr>
            <a:t>1</a:t>
          </a:r>
          <a:r>
            <a:rPr lang="fr-FR"/>
            <a:t>. </a:t>
          </a:r>
          <a:r>
            <a:rPr lang="fr-FR">
              <a:latin typeface="Calibri Light" panose="020F0302020204030204"/>
            </a:rPr>
            <a:t>Les partis de gauche</a:t>
          </a:r>
          <a:endParaRPr lang="en-US"/>
        </a:p>
      </dgm:t>
    </dgm:pt>
    <dgm:pt modelId="{875BC9D1-3E28-49C3-B317-962963042F1C}" type="parTrans" cxnId="{EECE7066-E3B2-4B26-BC3B-8028EEA759B2}">
      <dgm:prSet/>
      <dgm:spPr/>
      <dgm:t>
        <a:bodyPr/>
        <a:lstStyle/>
        <a:p>
          <a:endParaRPr lang="en-US"/>
        </a:p>
      </dgm:t>
    </dgm:pt>
    <dgm:pt modelId="{3B687370-DF68-47FC-959A-D96FC0E9680E}" type="sibTrans" cxnId="{EECE7066-E3B2-4B26-BC3B-8028EEA759B2}">
      <dgm:prSet/>
      <dgm:spPr/>
      <dgm:t>
        <a:bodyPr/>
        <a:lstStyle/>
        <a:p>
          <a:endParaRPr lang="en-US"/>
        </a:p>
      </dgm:t>
    </dgm:pt>
    <dgm:pt modelId="{2E2A6333-E64C-4AF2-A892-FB83686997A9}">
      <dgm:prSet/>
      <dgm:spPr/>
      <dgm:t>
        <a:bodyPr/>
        <a:lstStyle/>
        <a:p>
          <a:r>
            <a:rPr lang="fr-FR">
              <a:latin typeface="Calibri Light" panose="020F0302020204030204"/>
            </a:rPr>
            <a:t>2</a:t>
          </a:r>
          <a:r>
            <a:rPr lang="fr-FR"/>
            <a:t>. Les différentes élections</a:t>
          </a:r>
          <a:endParaRPr lang="en-US"/>
        </a:p>
      </dgm:t>
    </dgm:pt>
    <dgm:pt modelId="{C660CF38-62C9-41C3-A16D-0EF15119D814}" type="parTrans" cxnId="{95BC1829-FBF9-445D-B5A6-17C4478A1FFD}">
      <dgm:prSet/>
      <dgm:spPr/>
      <dgm:t>
        <a:bodyPr/>
        <a:lstStyle/>
        <a:p>
          <a:endParaRPr lang="en-US"/>
        </a:p>
      </dgm:t>
    </dgm:pt>
    <dgm:pt modelId="{9439DB56-8F52-47FB-92C8-DA122BB57618}" type="sibTrans" cxnId="{95BC1829-FBF9-445D-B5A6-17C4478A1FFD}">
      <dgm:prSet/>
      <dgm:spPr/>
      <dgm:t>
        <a:bodyPr/>
        <a:lstStyle/>
        <a:p>
          <a:endParaRPr lang="en-US"/>
        </a:p>
      </dgm:t>
    </dgm:pt>
    <dgm:pt modelId="{DC81CAB7-421D-4562-8934-EF422A5A3B64}">
      <dgm:prSet/>
      <dgm:spPr/>
      <dgm:t>
        <a:bodyPr/>
        <a:lstStyle/>
        <a:p>
          <a:r>
            <a:rPr lang="fr-FR">
              <a:latin typeface="Calibri Light" panose="020F0302020204030204"/>
            </a:rPr>
            <a:t>3</a:t>
          </a:r>
          <a:r>
            <a:rPr lang="fr-FR"/>
            <a:t>. Les 5 républiques </a:t>
          </a:r>
          <a:endParaRPr lang="en-US"/>
        </a:p>
      </dgm:t>
    </dgm:pt>
    <dgm:pt modelId="{B119EB18-02B5-434C-901D-DC81D7FAC885}" type="parTrans" cxnId="{813218A4-6570-48F2-9B0D-54A341D1C29A}">
      <dgm:prSet/>
      <dgm:spPr/>
      <dgm:t>
        <a:bodyPr/>
        <a:lstStyle/>
        <a:p>
          <a:endParaRPr lang="en-US"/>
        </a:p>
      </dgm:t>
    </dgm:pt>
    <dgm:pt modelId="{9320FBA3-0E8E-4188-B38B-E71AA5F819BC}" type="sibTrans" cxnId="{813218A4-6570-48F2-9B0D-54A341D1C29A}">
      <dgm:prSet/>
      <dgm:spPr/>
      <dgm:t>
        <a:bodyPr/>
        <a:lstStyle/>
        <a:p>
          <a:endParaRPr lang="en-US"/>
        </a:p>
      </dgm:t>
    </dgm:pt>
    <dgm:pt modelId="{45870B25-E20E-4912-8CBF-4031C5F8AE9E}">
      <dgm:prSet/>
      <dgm:spPr/>
      <dgm:t>
        <a:bodyPr/>
        <a:lstStyle/>
        <a:p>
          <a:r>
            <a:rPr lang="fr-FR">
              <a:latin typeface="Calibri Light" panose="020F0302020204030204"/>
            </a:rPr>
            <a:t>4</a:t>
          </a:r>
          <a:r>
            <a:rPr lang="fr-FR"/>
            <a:t>. les rôles du Président et du Premier Ministre </a:t>
          </a:r>
          <a:endParaRPr lang="en-US"/>
        </a:p>
      </dgm:t>
    </dgm:pt>
    <dgm:pt modelId="{3E21EF44-B623-4707-A111-E3F9AE1435D1}" type="parTrans" cxnId="{2437EEDF-1738-4F7E-BBFF-5A73A133CF32}">
      <dgm:prSet/>
      <dgm:spPr/>
      <dgm:t>
        <a:bodyPr/>
        <a:lstStyle/>
        <a:p>
          <a:endParaRPr lang="en-US"/>
        </a:p>
      </dgm:t>
    </dgm:pt>
    <dgm:pt modelId="{1BBF2F68-DFF0-4795-9F8D-1018D5B88589}" type="sibTrans" cxnId="{2437EEDF-1738-4F7E-BBFF-5A73A133CF32}">
      <dgm:prSet/>
      <dgm:spPr/>
      <dgm:t>
        <a:bodyPr/>
        <a:lstStyle/>
        <a:p>
          <a:endParaRPr lang="en-US"/>
        </a:p>
      </dgm:t>
    </dgm:pt>
    <dgm:pt modelId="{D040EA3B-7EE5-457A-A89C-9A0D6BF7AB36}">
      <dgm:prSet/>
      <dgm:spPr/>
      <dgm:t>
        <a:bodyPr/>
        <a:lstStyle/>
        <a:p>
          <a:pPr rtl="0"/>
          <a:r>
            <a:rPr lang="fr-FR">
              <a:latin typeface="Calibri Light" panose="020F0302020204030204"/>
            </a:rPr>
            <a:t>5</a:t>
          </a:r>
          <a:r>
            <a:rPr lang="fr-FR"/>
            <a:t>. </a:t>
          </a:r>
          <a:r>
            <a:rPr lang="fr-FR">
              <a:latin typeface="Calibri Light" panose="020F0302020204030204"/>
            </a:rPr>
            <a:t>Les partis de droite</a:t>
          </a:r>
          <a:endParaRPr lang="fr-FR"/>
        </a:p>
      </dgm:t>
    </dgm:pt>
    <dgm:pt modelId="{7A0ED596-AD30-4A57-AD18-8ECFA96BFB97}" type="parTrans" cxnId="{F6B235BD-EDAE-4069-9F92-868DE6281FDF}">
      <dgm:prSet/>
      <dgm:spPr/>
      <dgm:t>
        <a:bodyPr/>
        <a:lstStyle/>
        <a:p>
          <a:endParaRPr lang="en-US"/>
        </a:p>
      </dgm:t>
    </dgm:pt>
    <dgm:pt modelId="{A1896C06-598B-47C3-85C6-E802380A03EA}" type="sibTrans" cxnId="{F6B235BD-EDAE-4069-9F92-868DE6281FDF}">
      <dgm:prSet/>
      <dgm:spPr/>
      <dgm:t>
        <a:bodyPr/>
        <a:lstStyle/>
        <a:p>
          <a:endParaRPr lang="en-US"/>
        </a:p>
      </dgm:t>
    </dgm:pt>
    <dgm:pt modelId="{E13D1136-1179-4E90-9F0F-2C66160F7515}">
      <dgm:prSet/>
      <dgm:spPr/>
      <dgm:t>
        <a:bodyPr/>
        <a:lstStyle/>
        <a:p>
          <a:r>
            <a:rPr lang="fr-FR">
              <a:latin typeface="Calibri Light" panose="020F0302020204030204"/>
            </a:rPr>
            <a:t>6</a:t>
          </a:r>
          <a:r>
            <a:rPr lang="fr-FR"/>
            <a:t>. La place des femmes dans la politique française aujourd’hui</a:t>
          </a:r>
          <a:endParaRPr lang="en-US"/>
        </a:p>
      </dgm:t>
    </dgm:pt>
    <dgm:pt modelId="{096E6FBF-C863-4558-995A-14326F8A4C30}" type="parTrans" cxnId="{B357E33F-DDAB-4084-A47E-A2F6F1B9B47F}">
      <dgm:prSet/>
      <dgm:spPr/>
      <dgm:t>
        <a:bodyPr/>
        <a:lstStyle/>
        <a:p>
          <a:endParaRPr lang="en-US"/>
        </a:p>
      </dgm:t>
    </dgm:pt>
    <dgm:pt modelId="{FBE3190E-0B67-4713-BE74-542F9961FD05}" type="sibTrans" cxnId="{B357E33F-DDAB-4084-A47E-A2F6F1B9B47F}">
      <dgm:prSet/>
      <dgm:spPr/>
      <dgm:t>
        <a:bodyPr/>
        <a:lstStyle/>
        <a:p>
          <a:endParaRPr lang="en-US"/>
        </a:p>
      </dgm:t>
    </dgm:pt>
    <dgm:pt modelId="{CB771A47-78CF-49D9-997E-D84E6BA72639}">
      <dgm:prSet/>
      <dgm:spPr/>
      <dgm:t>
        <a:bodyPr/>
        <a:lstStyle/>
        <a:p>
          <a:r>
            <a:rPr lang="fr-FR">
              <a:latin typeface="Calibri Light" panose="020F0302020204030204"/>
            </a:rPr>
            <a:t>7</a:t>
          </a:r>
          <a:r>
            <a:rPr lang="fr-FR"/>
            <a:t>. Les syndicats en France </a:t>
          </a:r>
          <a:endParaRPr lang="en-US"/>
        </a:p>
      </dgm:t>
    </dgm:pt>
    <dgm:pt modelId="{2838510E-2EDB-4EA6-8316-79D453BE7D02}" type="parTrans" cxnId="{E0EEE3AB-A67E-45D0-AC60-971482ADD1BA}">
      <dgm:prSet/>
      <dgm:spPr/>
      <dgm:t>
        <a:bodyPr/>
        <a:lstStyle/>
        <a:p>
          <a:endParaRPr lang="en-US"/>
        </a:p>
      </dgm:t>
    </dgm:pt>
    <dgm:pt modelId="{C1635E23-4AFE-4399-ADDE-F7E849733951}" type="sibTrans" cxnId="{E0EEE3AB-A67E-45D0-AC60-971482ADD1BA}">
      <dgm:prSet/>
      <dgm:spPr/>
      <dgm:t>
        <a:bodyPr/>
        <a:lstStyle/>
        <a:p>
          <a:endParaRPr lang="en-US"/>
        </a:p>
      </dgm:t>
    </dgm:pt>
    <dgm:pt modelId="{F44DED02-0677-4130-B231-6582F7674F08}">
      <dgm:prSet phldr="0"/>
      <dgm:spPr/>
      <dgm:t>
        <a:bodyPr/>
        <a:lstStyle/>
        <a:p>
          <a:pPr rtl="0"/>
          <a:r>
            <a:rPr lang="fr-FR">
              <a:latin typeface="Calibri Light" panose="020F0302020204030204"/>
            </a:rPr>
            <a:t>8. La laïcité</a:t>
          </a:r>
        </a:p>
      </dgm:t>
    </dgm:pt>
    <dgm:pt modelId="{B27443AB-133C-4FA5-8340-4BD6BB2DC36A}" type="parTrans" cxnId="{F817BF5A-C7D1-454D-A217-9CA30BC167BE}">
      <dgm:prSet/>
      <dgm:spPr/>
    </dgm:pt>
    <dgm:pt modelId="{2960754E-CA3C-4149-B69E-E233EB8D42B2}" type="sibTrans" cxnId="{F817BF5A-C7D1-454D-A217-9CA30BC167BE}">
      <dgm:prSet/>
      <dgm:spPr/>
    </dgm:pt>
    <dgm:pt modelId="{F499871A-711D-42EC-91CD-D12A858CED09}">
      <dgm:prSet phldr="0"/>
      <dgm:spPr/>
      <dgm:t>
        <a:bodyPr/>
        <a:lstStyle/>
        <a:p>
          <a:pPr rtl="0"/>
          <a:r>
            <a:rPr lang="fr-FR">
              <a:latin typeface="Calibri Light" panose="020F0302020204030204"/>
            </a:rPr>
            <a:t>9. La France d'Outre-mer</a:t>
          </a:r>
        </a:p>
      </dgm:t>
    </dgm:pt>
    <dgm:pt modelId="{37A13AD7-A94F-4ABF-BE5A-A3123F2BFF96}" type="parTrans" cxnId="{C8A8C1C0-BBFB-41EB-BA0B-AF5001590362}">
      <dgm:prSet/>
      <dgm:spPr/>
    </dgm:pt>
    <dgm:pt modelId="{D991488E-2827-49F3-BF0F-9A1A1A0AFFB2}" type="sibTrans" cxnId="{C8A8C1C0-BBFB-41EB-BA0B-AF5001590362}">
      <dgm:prSet/>
      <dgm:spPr/>
    </dgm:pt>
    <dgm:pt modelId="{83F9F72E-1643-4F51-A7F3-15EC77FCA87E}">
      <dgm:prSet phldr="0"/>
      <dgm:spPr/>
      <dgm:t>
        <a:bodyPr/>
        <a:lstStyle/>
        <a:p>
          <a:pPr rtl="0"/>
          <a:r>
            <a:rPr lang="fr-FR">
              <a:latin typeface="Calibri Light" panose="020F0302020204030204"/>
            </a:rPr>
            <a:t>10. Régions - départements - municipalités: histoire et rôles</a:t>
          </a:r>
        </a:p>
      </dgm:t>
    </dgm:pt>
    <dgm:pt modelId="{25CDF0B7-9037-4AEE-90C0-E340500DD5ED}" type="parTrans" cxnId="{71EC3048-C823-477E-AD0C-9E30A67CBCB7}">
      <dgm:prSet/>
      <dgm:spPr/>
    </dgm:pt>
    <dgm:pt modelId="{EAFF33A2-95A2-4DEB-9C8B-A98BAF92E972}" type="sibTrans" cxnId="{71EC3048-C823-477E-AD0C-9E30A67CBCB7}">
      <dgm:prSet/>
      <dgm:spPr/>
    </dgm:pt>
    <dgm:pt modelId="{4B15DAF2-C322-4C4E-95C5-C2D8FC2F0F48}" type="pres">
      <dgm:prSet presAssocID="{0AE1C81A-30D7-4BBB-BE28-BF42E24C0E3A}" presName="diagram" presStyleCnt="0">
        <dgm:presLayoutVars>
          <dgm:dir/>
          <dgm:resizeHandles val="exact"/>
        </dgm:presLayoutVars>
      </dgm:prSet>
      <dgm:spPr/>
    </dgm:pt>
    <dgm:pt modelId="{DEFAD999-D4A3-4A29-853E-E926FA6DDA09}" type="pres">
      <dgm:prSet presAssocID="{9E5C1520-B081-41F9-82B4-D0EF975CEA23}" presName="node" presStyleLbl="node1" presStyleIdx="0" presStyleCnt="10">
        <dgm:presLayoutVars>
          <dgm:bulletEnabled val="1"/>
        </dgm:presLayoutVars>
      </dgm:prSet>
      <dgm:spPr/>
    </dgm:pt>
    <dgm:pt modelId="{8064A475-6983-4890-BA11-02DF20A6358A}" type="pres">
      <dgm:prSet presAssocID="{3B687370-DF68-47FC-959A-D96FC0E9680E}" presName="sibTrans" presStyleCnt="0"/>
      <dgm:spPr/>
    </dgm:pt>
    <dgm:pt modelId="{CCF2F338-CF23-4404-9C42-303CD94F0E6A}" type="pres">
      <dgm:prSet presAssocID="{2E2A6333-E64C-4AF2-A892-FB83686997A9}" presName="node" presStyleLbl="node1" presStyleIdx="1" presStyleCnt="10">
        <dgm:presLayoutVars>
          <dgm:bulletEnabled val="1"/>
        </dgm:presLayoutVars>
      </dgm:prSet>
      <dgm:spPr/>
    </dgm:pt>
    <dgm:pt modelId="{BF1D2D9A-F1A7-4566-88E2-EE35C2D68901}" type="pres">
      <dgm:prSet presAssocID="{9439DB56-8F52-47FB-92C8-DA122BB57618}" presName="sibTrans" presStyleCnt="0"/>
      <dgm:spPr/>
    </dgm:pt>
    <dgm:pt modelId="{18810BD5-AF11-496E-BC7D-5B652F28F48A}" type="pres">
      <dgm:prSet presAssocID="{DC81CAB7-421D-4562-8934-EF422A5A3B64}" presName="node" presStyleLbl="node1" presStyleIdx="2" presStyleCnt="10">
        <dgm:presLayoutVars>
          <dgm:bulletEnabled val="1"/>
        </dgm:presLayoutVars>
      </dgm:prSet>
      <dgm:spPr/>
    </dgm:pt>
    <dgm:pt modelId="{08142F23-0B8D-42AF-A2EA-5A861CB3EE0B}" type="pres">
      <dgm:prSet presAssocID="{9320FBA3-0E8E-4188-B38B-E71AA5F819BC}" presName="sibTrans" presStyleCnt="0"/>
      <dgm:spPr/>
    </dgm:pt>
    <dgm:pt modelId="{82A493DF-87C5-42F0-935C-B32A974FAF1F}" type="pres">
      <dgm:prSet presAssocID="{45870B25-E20E-4912-8CBF-4031C5F8AE9E}" presName="node" presStyleLbl="node1" presStyleIdx="3" presStyleCnt="10">
        <dgm:presLayoutVars>
          <dgm:bulletEnabled val="1"/>
        </dgm:presLayoutVars>
      </dgm:prSet>
      <dgm:spPr/>
    </dgm:pt>
    <dgm:pt modelId="{194AA842-71BD-493B-9F74-B319888207C1}" type="pres">
      <dgm:prSet presAssocID="{1BBF2F68-DFF0-4795-9F8D-1018D5B88589}" presName="sibTrans" presStyleCnt="0"/>
      <dgm:spPr/>
    </dgm:pt>
    <dgm:pt modelId="{2E97E950-CE41-4712-98FF-34B975A50754}" type="pres">
      <dgm:prSet presAssocID="{D040EA3B-7EE5-457A-A89C-9A0D6BF7AB36}" presName="node" presStyleLbl="node1" presStyleIdx="4" presStyleCnt="10">
        <dgm:presLayoutVars>
          <dgm:bulletEnabled val="1"/>
        </dgm:presLayoutVars>
      </dgm:prSet>
      <dgm:spPr/>
    </dgm:pt>
    <dgm:pt modelId="{4EE06A9C-155C-4F38-BD57-75685B23C7CF}" type="pres">
      <dgm:prSet presAssocID="{A1896C06-598B-47C3-85C6-E802380A03EA}" presName="sibTrans" presStyleCnt="0"/>
      <dgm:spPr/>
    </dgm:pt>
    <dgm:pt modelId="{63E67E1A-D3B2-4766-A194-43A8A5EB3ADC}" type="pres">
      <dgm:prSet presAssocID="{E13D1136-1179-4E90-9F0F-2C66160F7515}" presName="node" presStyleLbl="node1" presStyleIdx="5" presStyleCnt="10">
        <dgm:presLayoutVars>
          <dgm:bulletEnabled val="1"/>
        </dgm:presLayoutVars>
      </dgm:prSet>
      <dgm:spPr/>
    </dgm:pt>
    <dgm:pt modelId="{C663493E-2C6A-43ED-B980-A6A2B0BEC5DD}" type="pres">
      <dgm:prSet presAssocID="{FBE3190E-0B67-4713-BE74-542F9961FD05}" presName="sibTrans" presStyleCnt="0"/>
      <dgm:spPr/>
    </dgm:pt>
    <dgm:pt modelId="{C5675C88-1707-4381-912A-89AB2133D947}" type="pres">
      <dgm:prSet presAssocID="{CB771A47-78CF-49D9-997E-D84E6BA72639}" presName="node" presStyleLbl="node1" presStyleIdx="6" presStyleCnt="10">
        <dgm:presLayoutVars>
          <dgm:bulletEnabled val="1"/>
        </dgm:presLayoutVars>
      </dgm:prSet>
      <dgm:spPr/>
    </dgm:pt>
    <dgm:pt modelId="{F4370F23-02CE-4501-B64C-C404487AAA46}" type="pres">
      <dgm:prSet presAssocID="{C1635E23-4AFE-4399-ADDE-F7E849733951}" presName="sibTrans" presStyleCnt="0"/>
      <dgm:spPr/>
    </dgm:pt>
    <dgm:pt modelId="{A55CA93D-B382-4B65-BACE-A009B2320148}" type="pres">
      <dgm:prSet presAssocID="{F44DED02-0677-4130-B231-6582F7674F08}" presName="node" presStyleLbl="node1" presStyleIdx="7" presStyleCnt="10">
        <dgm:presLayoutVars>
          <dgm:bulletEnabled val="1"/>
        </dgm:presLayoutVars>
      </dgm:prSet>
      <dgm:spPr/>
    </dgm:pt>
    <dgm:pt modelId="{5046BF1A-3516-4E4E-B653-E1349DF4B61A}" type="pres">
      <dgm:prSet presAssocID="{2960754E-CA3C-4149-B69E-E233EB8D42B2}" presName="sibTrans" presStyleCnt="0"/>
      <dgm:spPr/>
    </dgm:pt>
    <dgm:pt modelId="{D07CE4FE-FA64-4869-A448-6C43A1F6109E}" type="pres">
      <dgm:prSet presAssocID="{F499871A-711D-42EC-91CD-D12A858CED09}" presName="node" presStyleLbl="node1" presStyleIdx="8" presStyleCnt="10">
        <dgm:presLayoutVars>
          <dgm:bulletEnabled val="1"/>
        </dgm:presLayoutVars>
      </dgm:prSet>
      <dgm:spPr/>
    </dgm:pt>
    <dgm:pt modelId="{1C617C92-105B-49E8-BE26-3E17F36708E4}" type="pres">
      <dgm:prSet presAssocID="{D991488E-2827-49F3-BF0F-9A1A1A0AFFB2}" presName="sibTrans" presStyleCnt="0"/>
      <dgm:spPr/>
    </dgm:pt>
    <dgm:pt modelId="{85184D81-9812-4253-AEF5-A6CBE65FF27C}" type="pres">
      <dgm:prSet presAssocID="{83F9F72E-1643-4F51-A7F3-15EC77FCA87E}" presName="node" presStyleLbl="node1" presStyleIdx="9" presStyleCnt="10">
        <dgm:presLayoutVars>
          <dgm:bulletEnabled val="1"/>
        </dgm:presLayoutVars>
      </dgm:prSet>
      <dgm:spPr/>
    </dgm:pt>
  </dgm:ptLst>
  <dgm:cxnLst>
    <dgm:cxn modelId="{95BC1829-FBF9-445D-B5A6-17C4478A1FFD}" srcId="{0AE1C81A-30D7-4BBB-BE28-BF42E24C0E3A}" destId="{2E2A6333-E64C-4AF2-A892-FB83686997A9}" srcOrd="1" destOrd="0" parTransId="{C660CF38-62C9-41C3-A16D-0EF15119D814}" sibTransId="{9439DB56-8F52-47FB-92C8-DA122BB57618}"/>
    <dgm:cxn modelId="{04A2192A-C64D-4CA7-B673-0DA8D06165DC}" type="presOf" srcId="{E13D1136-1179-4E90-9F0F-2C66160F7515}" destId="{63E67E1A-D3B2-4766-A194-43A8A5EB3ADC}" srcOrd="0" destOrd="0" presId="urn:microsoft.com/office/officeart/2005/8/layout/default"/>
    <dgm:cxn modelId="{1246F12D-3FBE-4F88-8809-5E4ED1F9BCA1}" type="presOf" srcId="{9E5C1520-B081-41F9-82B4-D0EF975CEA23}" destId="{DEFAD999-D4A3-4A29-853E-E926FA6DDA09}" srcOrd="0" destOrd="0" presId="urn:microsoft.com/office/officeart/2005/8/layout/default"/>
    <dgm:cxn modelId="{1A3F9630-A92F-49EC-B080-67D8D1DE5912}" type="presOf" srcId="{CB771A47-78CF-49D9-997E-D84E6BA72639}" destId="{C5675C88-1707-4381-912A-89AB2133D947}" srcOrd="0" destOrd="0" presId="urn:microsoft.com/office/officeart/2005/8/layout/default"/>
    <dgm:cxn modelId="{1C396238-489A-41C8-8126-63EAC39FE4A7}" type="presOf" srcId="{83F9F72E-1643-4F51-A7F3-15EC77FCA87E}" destId="{85184D81-9812-4253-AEF5-A6CBE65FF27C}" srcOrd="0" destOrd="0" presId="urn:microsoft.com/office/officeart/2005/8/layout/default"/>
    <dgm:cxn modelId="{B357E33F-DDAB-4084-A47E-A2F6F1B9B47F}" srcId="{0AE1C81A-30D7-4BBB-BE28-BF42E24C0E3A}" destId="{E13D1136-1179-4E90-9F0F-2C66160F7515}" srcOrd="5" destOrd="0" parTransId="{096E6FBF-C863-4558-995A-14326F8A4C30}" sibTransId="{FBE3190E-0B67-4713-BE74-542F9961FD05}"/>
    <dgm:cxn modelId="{8C9DD245-4198-4E22-82D6-D6AE683BF5F9}" type="presOf" srcId="{0AE1C81A-30D7-4BBB-BE28-BF42E24C0E3A}" destId="{4B15DAF2-C322-4C4E-95C5-C2D8FC2F0F48}" srcOrd="0" destOrd="0" presId="urn:microsoft.com/office/officeart/2005/8/layout/default"/>
    <dgm:cxn modelId="{EECE7066-E3B2-4B26-BC3B-8028EEA759B2}" srcId="{0AE1C81A-30D7-4BBB-BE28-BF42E24C0E3A}" destId="{9E5C1520-B081-41F9-82B4-D0EF975CEA23}" srcOrd="0" destOrd="0" parTransId="{875BC9D1-3E28-49C3-B317-962963042F1C}" sibTransId="{3B687370-DF68-47FC-959A-D96FC0E9680E}"/>
    <dgm:cxn modelId="{71EC3048-C823-477E-AD0C-9E30A67CBCB7}" srcId="{0AE1C81A-30D7-4BBB-BE28-BF42E24C0E3A}" destId="{83F9F72E-1643-4F51-A7F3-15EC77FCA87E}" srcOrd="9" destOrd="0" parTransId="{25CDF0B7-9037-4AEE-90C0-E340500DD5ED}" sibTransId="{EAFF33A2-95A2-4DEB-9C8B-A98BAF92E972}"/>
    <dgm:cxn modelId="{92F1E549-09C8-45A0-BAEE-1F99D0CA2465}" type="presOf" srcId="{F499871A-711D-42EC-91CD-D12A858CED09}" destId="{D07CE4FE-FA64-4869-A448-6C43A1F6109E}" srcOrd="0" destOrd="0" presId="urn:microsoft.com/office/officeart/2005/8/layout/default"/>
    <dgm:cxn modelId="{F817BF5A-C7D1-454D-A217-9CA30BC167BE}" srcId="{0AE1C81A-30D7-4BBB-BE28-BF42E24C0E3A}" destId="{F44DED02-0677-4130-B231-6582F7674F08}" srcOrd="7" destOrd="0" parTransId="{B27443AB-133C-4FA5-8340-4BD6BB2DC36A}" sibTransId="{2960754E-CA3C-4149-B69E-E233EB8D42B2}"/>
    <dgm:cxn modelId="{7F8B8692-527E-49A2-8C3C-79C4D3ADF7E0}" type="presOf" srcId="{F44DED02-0677-4130-B231-6582F7674F08}" destId="{A55CA93D-B382-4B65-BACE-A009B2320148}" srcOrd="0" destOrd="0" presId="urn:microsoft.com/office/officeart/2005/8/layout/default"/>
    <dgm:cxn modelId="{813218A4-6570-48F2-9B0D-54A341D1C29A}" srcId="{0AE1C81A-30D7-4BBB-BE28-BF42E24C0E3A}" destId="{DC81CAB7-421D-4562-8934-EF422A5A3B64}" srcOrd="2" destOrd="0" parTransId="{B119EB18-02B5-434C-901D-DC81D7FAC885}" sibTransId="{9320FBA3-0E8E-4188-B38B-E71AA5F819BC}"/>
    <dgm:cxn modelId="{E0EEE3AB-A67E-45D0-AC60-971482ADD1BA}" srcId="{0AE1C81A-30D7-4BBB-BE28-BF42E24C0E3A}" destId="{CB771A47-78CF-49D9-997E-D84E6BA72639}" srcOrd="6" destOrd="0" parTransId="{2838510E-2EDB-4EA6-8316-79D453BE7D02}" sibTransId="{C1635E23-4AFE-4399-ADDE-F7E849733951}"/>
    <dgm:cxn modelId="{5ECD61BA-051D-47C0-852A-ACE1FF81BC57}" type="presOf" srcId="{45870B25-E20E-4912-8CBF-4031C5F8AE9E}" destId="{82A493DF-87C5-42F0-935C-B32A974FAF1F}" srcOrd="0" destOrd="0" presId="urn:microsoft.com/office/officeart/2005/8/layout/default"/>
    <dgm:cxn modelId="{F6B235BD-EDAE-4069-9F92-868DE6281FDF}" srcId="{0AE1C81A-30D7-4BBB-BE28-BF42E24C0E3A}" destId="{D040EA3B-7EE5-457A-A89C-9A0D6BF7AB36}" srcOrd="4" destOrd="0" parTransId="{7A0ED596-AD30-4A57-AD18-8ECFA96BFB97}" sibTransId="{A1896C06-598B-47C3-85C6-E802380A03EA}"/>
    <dgm:cxn modelId="{C8A8C1C0-BBFB-41EB-BA0B-AF5001590362}" srcId="{0AE1C81A-30D7-4BBB-BE28-BF42E24C0E3A}" destId="{F499871A-711D-42EC-91CD-D12A858CED09}" srcOrd="8" destOrd="0" parTransId="{37A13AD7-A94F-4ABF-BE5A-A3123F2BFF96}" sibTransId="{D991488E-2827-49F3-BF0F-9A1A1A0AFFB2}"/>
    <dgm:cxn modelId="{2437EEDF-1738-4F7E-BBFF-5A73A133CF32}" srcId="{0AE1C81A-30D7-4BBB-BE28-BF42E24C0E3A}" destId="{45870B25-E20E-4912-8CBF-4031C5F8AE9E}" srcOrd="3" destOrd="0" parTransId="{3E21EF44-B623-4707-A111-E3F9AE1435D1}" sibTransId="{1BBF2F68-DFF0-4795-9F8D-1018D5B88589}"/>
    <dgm:cxn modelId="{21CB77E4-D6F3-46AD-AE71-56F11F99963D}" type="presOf" srcId="{2E2A6333-E64C-4AF2-A892-FB83686997A9}" destId="{CCF2F338-CF23-4404-9C42-303CD94F0E6A}" srcOrd="0" destOrd="0" presId="urn:microsoft.com/office/officeart/2005/8/layout/default"/>
    <dgm:cxn modelId="{183727E5-45D5-4727-80B2-CF0143E47DA8}" type="presOf" srcId="{DC81CAB7-421D-4562-8934-EF422A5A3B64}" destId="{18810BD5-AF11-496E-BC7D-5B652F28F48A}" srcOrd="0" destOrd="0" presId="urn:microsoft.com/office/officeart/2005/8/layout/default"/>
    <dgm:cxn modelId="{48440DEB-F7DE-4128-85C0-14764581DD59}" type="presOf" srcId="{D040EA3B-7EE5-457A-A89C-9A0D6BF7AB36}" destId="{2E97E950-CE41-4712-98FF-34B975A50754}" srcOrd="0" destOrd="0" presId="urn:microsoft.com/office/officeart/2005/8/layout/default"/>
    <dgm:cxn modelId="{5404CF97-2163-4289-BE5E-D807A8CECABE}" type="presParOf" srcId="{4B15DAF2-C322-4C4E-95C5-C2D8FC2F0F48}" destId="{DEFAD999-D4A3-4A29-853E-E926FA6DDA09}" srcOrd="0" destOrd="0" presId="urn:microsoft.com/office/officeart/2005/8/layout/default"/>
    <dgm:cxn modelId="{060667AC-37A9-40E7-9319-4799237EBBE6}" type="presParOf" srcId="{4B15DAF2-C322-4C4E-95C5-C2D8FC2F0F48}" destId="{8064A475-6983-4890-BA11-02DF20A6358A}" srcOrd="1" destOrd="0" presId="urn:microsoft.com/office/officeart/2005/8/layout/default"/>
    <dgm:cxn modelId="{BA8447E2-5EC0-4E56-B0A6-8C682450EBA1}" type="presParOf" srcId="{4B15DAF2-C322-4C4E-95C5-C2D8FC2F0F48}" destId="{CCF2F338-CF23-4404-9C42-303CD94F0E6A}" srcOrd="2" destOrd="0" presId="urn:microsoft.com/office/officeart/2005/8/layout/default"/>
    <dgm:cxn modelId="{F41CD5B3-0DC3-4C58-9A82-101DDB7E0E61}" type="presParOf" srcId="{4B15DAF2-C322-4C4E-95C5-C2D8FC2F0F48}" destId="{BF1D2D9A-F1A7-4566-88E2-EE35C2D68901}" srcOrd="3" destOrd="0" presId="urn:microsoft.com/office/officeart/2005/8/layout/default"/>
    <dgm:cxn modelId="{9CB2B89F-9628-4D79-B957-C14187B9817E}" type="presParOf" srcId="{4B15DAF2-C322-4C4E-95C5-C2D8FC2F0F48}" destId="{18810BD5-AF11-496E-BC7D-5B652F28F48A}" srcOrd="4" destOrd="0" presId="urn:microsoft.com/office/officeart/2005/8/layout/default"/>
    <dgm:cxn modelId="{165D8050-8EDE-4A83-B69D-C2F868978661}" type="presParOf" srcId="{4B15DAF2-C322-4C4E-95C5-C2D8FC2F0F48}" destId="{08142F23-0B8D-42AF-A2EA-5A861CB3EE0B}" srcOrd="5" destOrd="0" presId="urn:microsoft.com/office/officeart/2005/8/layout/default"/>
    <dgm:cxn modelId="{22E1EDF3-00E0-4F1A-BE5A-BF30FBABA99A}" type="presParOf" srcId="{4B15DAF2-C322-4C4E-95C5-C2D8FC2F0F48}" destId="{82A493DF-87C5-42F0-935C-B32A974FAF1F}" srcOrd="6" destOrd="0" presId="urn:microsoft.com/office/officeart/2005/8/layout/default"/>
    <dgm:cxn modelId="{6BC70CA8-CE29-4B8D-B20D-6ED2692DEE01}" type="presParOf" srcId="{4B15DAF2-C322-4C4E-95C5-C2D8FC2F0F48}" destId="{194AA842-71BD-493B-9F74-B319888207C1}" srcOrd="7" destOrd="0" presId="urn:microsoft.com/office/officeart/2005/8/layout/default"/>
    <dgm:cxn modelId="{4F1D93CA-EF24-40FA-9F2A-1B2BAB247672}" type="presParOf" srcId="{4B15DAF2-C322-4C4E-95C5-C2D8FC2F0F48}" destId="{2E97E950-CE41-4712-98FF-34B975A50754}" srcOrd="8" destOrd="0" presId="urn:microsoft.com/office/officeart/2005/8/layout/default"/>
    <dgm:cxn modelId="{43135746-085A-49B7-9B3C-D80299A2806B}" type="presParOf" srcId="{4B15DAF2-C322-4C4E-95C5-C2D8FC2F0F48}" destId="{4EE06A9C-155C-4F38-BD57-75685B23C7CF}" srcOrd="9" destOrd="0" presId="urn:microsoft.com/office/officeart/2005/8/layout/default"/>
    <dgm:cxn modelId="{25C1675A-38E6-43C4-9F9E-700E19390EA7}" type="presParOf" srcId="{4B15DAF2-C322-4C4E-95C5-C2D8FC2F0F48}" destId="{63E67E1A-D3B2-4766-A194-43A8A5EB3ADC}" srcOrd="10" destOrd="0" presId="urn:microsoft.com/office/officeart/2005/8/layout/default"/>
    <dgm:cxn modelId="{5D755260-BC8D-4B7A-AC0E-1C915F52CE3D}" type="presParOf" srcId="{4B15DAF2-C322-4C4E-95C5-C2D8FC2F0F48}" destId="{C663493E-2C6A-43ED-B980-A6A2B0BEC5DD}" srcOrd="11" destOrd="0" presId="urn:microsoft.com/office/officeart/2005/8/layout/default"/>
    <dgm:cxn modelId="{DC5F8C3B-F8C3-4CD0-ADA3-2090637A8102}" type="presParOf" srcId="{4B15DAF2-C322-4C4E-95C5-C2D8FC2F0F48}" destId="{C5675C88-1707-4381-912A-89AB2133D947}" srcOrd="12" destOrd="0" presId="urn:microsoft.com/office/officeart/2005/8/layout/default"/>
    <dgm:cxn modelId="{694311EE-0951-41C6-B3DF-99E40063AA8D}" type="presParOf" srcId="{4B15DAF2-C322-4C4E-95C5-C2D8FC2F0F48}" destId="{F4370F23-02CE-4501-B64C-C404487AAA46}" srcOrd="13" destOrd="0" presId="urn:microsoft.com/office/officeart/2005/8/layout/default"/>
    <dgm:cxn modelId="{A1ED6250-7471-4B58-B719-BDE96F29744E}" type="presParOf" srcId="{4B15DAF2-C322-4C4E-95C5-C2D8FC2F0F48}" destId="{A55CA93D-B382-4B65-BACE-A009B2320148}" srcOrd="14" destOrd="0" presId="urn:microsoft.com/office/officeart/2005/8/layout/default"/>
    <dgm:cxn modelId="{246ECC49-E71B-4C80-B2B3-FEDE09E0ABA6}" type="presParOf" srcId="{4B15DAF2-C322-4C4E-95C5-C2D8FC2F0F48}" destId="{5046BF1A-3516-4E4E-B653-E1349DF4B61A}" srcOrd="15" destOrd="0" presId="urn:microsoft.com/office/officeart/2005/8/layout/default"/>
    <dgm:cxn modelId="{7CBA35C7-2357-474E-A544-F01072B229D6}" type="presParOf" srcId="{4B15DAF2-C322-4C4E-95C5-C2D8FC2F0F48}" destId="{D07CE4FE-FA64-4869-A448-6C43A1F6109E}" srcOrd="16" destOrd="0" presId="urn:microsoft.com/office/officeart/2005/8/layout/default"/>
    <dgm:cxn modelId="{97C0C059-D88F-413D-8046-7B6869838DF4}" type="presParOf" srcId="{4B15DAF2-C322-4C4E-95C5-C2D8FC2F0F48}" destId="{1C617C92-105B-49E8-BE26-3E17F36708E4}" srcOrd="17" destOrd="0" presId="urn:microsoft.com/office/officeart/2005/8/layout/default"/>
    <dgm:cxn modelId="{39C0E44E-693D-416C-80B0-06F0AE721B70}" type="presParOf" srcId="{4B15DAF2-C322-4C4E-95C5-C2D8FC2F0F48}" destId="{85184D81-9812-4253-AEF5-A6CBE65FF27C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5888EC-43FD-4FBB-B965-0C51CD87116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77FDC2F-107E-478E-AA54-D5E3B9063590}">
      <dgm:prSet/>
      <dgm:spPr/>
      <dgm:t>
        <a:bodyPr/>
        <a:lstStyle/>
        <a:p>
          <a:r>
            <a:rPr lang="fr-FR" b="1"/>
            <a:t>I. Mise en place des fondamentaux</a:t>
          </a:r>
          <a:endParaRPr lang="en-US"/>
        </a:p>
      </dgm:t>
    </dgm:pt>
    <dgm:pt modelId="{53BEDD5A-048D-43D7-8E19-FECF06BA85D6}" type="parTrans" cxnId="{AB080A48-670B-4AF1-97FD-5B751AC890B9}">
      <dgm:prSet/>
      <dgm:spPr/>
      <dgm:t>
        <a:bodyPr/>
        <a:lstStyle/>
        <a:p>
          <a:endParaRPr lang="en-US"/>
        </a:p>
      </dgm:t>
    </dgm:pt>
    <dgm:pt modelId="{0D8D6590-E819-41A9-B9CE-49FC49B3BF44}" type="sibTrans" cxnId="{AB080A48-670B-4AF1-97FD-5B751AC890B9}">
      <dgm:prSet/>
      <dgm:spPr/>
      <dgm:t>
        <a:bodyPr/>
        <a:lstStyle/>
        <a:p>
          <a:endParaRPr lang="en-US"/>
        </a:p>
      </dgm:t>
    </dgm:pt>
    <dgm:pt modelId="{BE9FC78A-8431-4F16-B843-CB79453A9E53}">
      <dgm:prSet/>
      <dgm:spPr/>
      <dgm:t>
        <a:bodyPr/>
        <a:lstStyle/>
        <a:p>
          <a:r>
            <a:rPr lang="fr-FR" b="1"/>
            <a:t>1. Le pouvoir administratif et politique</a:t>
          </a:r>
          <a:br>
            <a:rPr lang="fr-FR" b="1"/>
          </a:br>
          <a:r>
            <a:rPr lang="fr-FR" b="1"/>
            <a:t>2. Les institutions républicaines</a:t>
          </a:r>
          <a:endParaRPr lang="en-US"/>
        </a:p>
      </dgm:t>
    </dgm:pt>
    <dgm:pt modelId="{476A23BD-6964-46D3-A15F-AD37DABD26EA}" type="parTrans" cxnId="{9E89AFDA-558F-48DF-9835-2E2C88D9EDFC}">
      <dgm:prSet/>
      <dgm:spPr/>
      <dgm:t>
        <a:bodyPr/>
        <a:lstStyle/>
        <a:p>
          <a:endParaRPr lang="en-US"/>
        </a:p>
      </dgm:t>
    </dgm:pt>
    <dgm:pt modelId="{8D03BEC8-5E7C-480C-AA13-7EB3262FADA2}" type="sibTrans" cxnId="{9E89AFDA-558F-48DF-9835-2E2C88D9EDFC}">
      <dgm:prSet/>
      <dgm:spPr/>
      <dgm:t>
        <a:bodyPr/>
        <a:lstStyle/>
        <a:p>
          <a:endParaRPr lang="en-US"/>
        </a:p>
      </dgm:t>
    </dgm:pt>
    <dgm:pt modelId="{6CD5CA93-D192-4F65-AAC9-27A8A59ED697}">
      <dgm:prSet/>
      <dgm:spPr/>
      <dgm:t>
        <a:bodyPr/>
        <a:lstStyle/>
        <a:p>
          <a:r>
            <a:rPr lang="fr-FR" b="1"/>
            <a:t>3. Les couleurs politiques de la France en </a:t>
          </a:r>
          <a:r>
            <a:rPr lang="fr-FR" b="1">
              <a:latin typeface="Calibri Light" panose="020F0302020204030204"/>
            </a:rPr>
            <a:t>2024</a:t>
          </a:r>
          <a:br>
            <a:rPr lang="fr-FR" b="1"/>
          </a:br>
          <a:r>
            <a:rPr lang="fr-FR" b="1"/>
            <a:t>    </a:t>
          </a:r>
          <a:endParaRPr lang="en-US"/>
        </a:p>
      </dgm:t>
    </dgm:pt>
    <dgm:pt modelId="{780B91D1-B809-441B-8D3F-CF6BE1718571}" type="parTrans" cxnId="{3438D605-7595-4A57-AC6E-6DD0FB769F51}">
      <dgm:prSet/>
      <dgm:spPr/>
      <dgm:t>
        <a:bodyPr/>
        <a:lstStyle/>
        <a:p>
          <a:endParaRPr lang="en-US"/>
        </a:p>
      </dgm:t>
    </dgm:pt>
    <dgm:pt modelId="{2694E57A-F6D0-4541-A8EA-3628F5A45ACB}" type="sibTrans" cxnId="{3438D605-7595-4A57-AC6E-6DD0FB769F51}">
      <dgm:prSet/>
      <dgm:spPr/>
      <dgm:t>
        <a:bodyPr/>
        <a:lstStyle/>
        <a:p>
          <a:endParaRPr lang="en-US"/>
        </a:p>
      </dgm:t>
    </dgm:pt>
    <dgm:pt modelId="{E9694B61-4E0D-46AA-B436-1A05F186BB1E}" type="pres">
      <dgm:prSet presAssocID="{B25888EC-43FD-4FBB-B965-0C51CD871160}" presName="linear" presStyleCnt="0">
        <dgm:presLayoutVars>
          <dgm:animLvl val="lvl"/>
          <dgm:resizeHandles val="exact"/>
        </dgm:presLayoutVars>
      </dgm:prSet>
      <dgm:spPr/>
    </dgm:pt>
    <dgm:pt modelId="{9894688D-4E6A-4D0A-B22A-1330D361EEA6}" type="pres">
      <dgm:prSet presAssocID="{877FDC2F-107E-478E-AA54-D5E3B906359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4D7A56A-9A32-41CF-B462-1BB1032AE06C}" type="pres">
      <dgm:prSet presAssocID="{0D8D6590-E819-41A9-B9CE-49FC49B3BF44}" presName="spacer" presStyleCnt="0"/>
      <dgm:spPr/>
    </dgm:pt>
    <dgm:pt modelId="{5236569B-3205-4A10-AEFE-539308E3F812}" type="pres">
      <dgm:prSet presAssocID="{BE9FC78A-8431-4F16-B843-CB79453A9E5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D0E5C69-7985-42C3-A701-7B9FDF1E5F87}" type="pres">
      <dgm:prSet presAssocID="{8D03BEC8-5E7C-480C-AA13-7EB3262FADA2}" presName="spacer" presStyleCnt="0"/>
      <dgm:spPr/>
    </dgm:pt>
    <dgm:pt modelId="{049F292F-D192-43C8-A669-FFE4056F1179}" type="pres">
      <dgm:prSet presAssocID="{6CD5CA93-D192-4F65-AAC9-27A8A59ED69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438D605-7595-4A57-AC6E-6DD0FB769F51}" srcId="{B25888EC-43FD-4FBB-B965-0C51CD871160}" destId="{6CD5CA93-D192-4F65-AAC9-27A8A59ED697}" srcOrd="2" destOrd="0" parTransId="{780B91D1-B809-441B-8D3F-CF6BE1718571}" sibTransId="{2694E57A-F6D0-4541-A8EA-3628F5A45ACB}"/>
    <dgm:cxn modelId="{53F99D23-BE0C-45F6-8D2C-ED9661645589}" type="presOf" srcId="{BE9FC78A-8431-4F16-B843-CB79453A9E53}" destId="{5236569B-3205-4A10-AEFE-539308E3F812}" srcOrd="0" destOrd="0" presId="urn:microsoft.com/office/officeart/2005/8/layout/vList2"/>
    <dgm:cxn modelId="{16DE7433-FC52-479D-8CBB-D71E8C1031B0}" type="presOf" srcId="{B25888EC-43FD-4FBB-B965-0C51CD871160}" destId="{E9694B61-4E0D-46AA-B436-1A05F186BB1E}" srcOrd="0" destOrd="0" presId="urn:microsoft.com/office/officeart/2005/8/layout/vList2"/>
    <dgm:cxn modelId="{AB080A48-670B-4AF1-97FD-5B751AC890B9}" srcId="{B25888EC-43FD-4FBB-B965-0C51CD871160}" destId="{877FDC2F-107E-478E-AA54-D5E3B9063590}" srcOrd="0" destOrd="0" parTransId="{53BEDD5A-048D-43D7-8E19-FECF06BA85D6}" sibTransId="{0D8D6590-E819-41A9-B9CE-49FC49B3BF44}"/>
    <dgm:cxn modelId="{D3EB5C92-FC11-49A5-ABD4-44C4897A7BA1}" type="presOf" srcId="{6CD5CA93-D192-4F65-AAC9-27A8A59ED697}" destId="{049F292F-D192-43C8-A669-FFE4056F1179}" srcOrd="0" destOrd="0" presId="urn:microsoft.com/office/officeart/2005/8/layout/vList2"/>
    <dgm:cxn modelId="{48F9A4A3-7D12-4414-A803-7AE575458181}" type="presOf" srcId="{877FDC2F-107E-478E-AA54-D5E3B9063590}" destId="{9894688D-4E6A-4D0A-B22A-1330D361EEA6}" srcOrd="0" destOrd="0" presId="urn:microsoft.com/office/officeart/2005/8/layout/vList2"/>
    <dgm:cxn modelId="{9E89AFDA-558F-48DF-9835-2E2C88D9EDFC}" srcId="{B25888EC-43FD-4FBB-B965-0C51CD871160}" destId="{BE9FC78A-8431-4F16-B843-CB79453A9E53}" srcOrd="1" destOrd="0" parTransId="{476A23BD-6964-46D3-A15F-AD37DABD26EA}" sibTransId="{8D03BEC8-5E7C-480C-AA13-7EB3262FADA2}"/>
    <dgm:cxn modelId="{D2575A8D-F049-4222-A70E-527CCF1BEEDD}" type="presParOf" srcId="{E9694B61-4E0D-46AA-B436-1A05F186BB1E}" destId="{9894688D-4E6A-4D0A-B22A-1330D361EEA6}" srcOrd="0" destOrd="0" presId="urn:microsoft.com/office/officeart/2005/8/layout/vList2"/>
    <dgm:cxn modelId="{5F4E2E15-29ED-4E4D-B6E5-FA3C72CBD7CD}" type="presParOf" srcId="{E9694B61-4E0D-46AA-B436-1A05F186BB1E}" destId="{94D7A56A-9A32-41CF-B462-1BB1032AE06C}" srcOrd="1" destOrd="0" presId="urn:microsoft.com/office/officeart/2005/8/layout/vList2"/>
    <dgm:cxn modelId="{1A120E40-9129-4049-9A58-B371DC278CF7}" type="presParOf" srcId="{E9694B61-4E0D-46AA-B436-1A05F186BB1E}" destId="{5236569B-3205-4A10-AEFE-539308E3F812}" srcOrd="2" destOrd="0" presId="urn:microsoft.com/office/officeart/2005/8/layout/vList2"/>
    <dgm:cxn modelId="{239722C4-190F-45E2-A46D-52129C83314E}" type="presParOf" srcId="{E9694B61-4E0D-46AA-B436-1A05F186BB1E}" destId="{0D0E5C69-7985-42C3-A701-7B9FDF1E5F87}" srcOrd="3" destOrd="0" presId="urn:microsoft.com/office/officeart/2005/8/layout/vList2"/>
    <dgm:cxn modelId="{E17716A6-3C07-4B16-B2A8-885D83099458}" type="presParOf" srcId="{E9694B61-4E0D-46AA-B436-1A05F186BB1E}" destId="{049F292F-D192-43C8-A669-FFE4056F117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48050A-F0C2-4540-9059-B131A5E5710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D4FCEFB-457F-454E-84B1-A14D22832E8A}">
      <dgm:prSet/>
      <dgm:spPr/>
      <dgm:t>
        <a:bodyPr/>
        <a:lstStyle/>
        <a:p>
          <a:r>
            <a:rPr lang="en-US"/>
            <a:t>Guadeloupe 971</a:t>
          </a:r>
        </a:p>
      </dgm:t>
    </dgm:pt>
    <dgm:pt modelId="{71F1D9A2-A0F7-470A-AE32-4F94F9E28272}" type="parTrans" cxnId="{AA106D5C-2FE9-4EC4-AC16-D463C5903898}">
      <dgm:prSet/>
      <dgm:spPr/>
      <dgm:t>
        <a:bodyPr/>
        <a:lstStyle/>
        <a:p>
          <a:endParaRPr lang="en-US"/>
        </a:p>
      </dgm:t>
    </dgm:pt>
    <dgm:pt modelId="{8071099A-4A9A-49BC-BC0D-560301FC0B24}" type="sibTrans" cxnId="{AA106D5C-2FE9-4EC4-AC16-D463C5903898}">
      <dgm:prSet/>
      <dgm:spPr/>
      <dgm:t>
        <a:bodyPr/>
        <a:lstStyle/>
        <a:p>
          <a:endParaRPr lang="en-US"/>
        </a:p>
      </dgm:t>
    </dgm:pt>
    <dgm:pt modelId="{8D4B368B-85F4-44C6-906D-432F6942A160}">
      <dgm:prSet/>
      <dgm:spPr/>
      <dgm:t>
        <a:bodyPr/>
        <a:lstStyle/>
        <a:p>
          <a:r>
            <a:rPr lang="en-US"/>
            <a:t>Guyane 973</a:t>
          </a:r>
        </a:p>
      </dgm:t>
    </dgm:pt>
    <dgm:pt modelId="{B38E4178-9A9A-4C48-BAB7-D14945B2C1C8}" type="parTrans" cxnId="{C6FAC338-F0DB-428A-8BD6-65EB8774BCF4}">
      <dgm:prSet/>
      <dgm:spPr/>
      <dgm:t>
        <a:bodyPr/>
        <a:lstStyle/>
        <a:p>
          <a:endParaRPr lang="en-US"/>
        </a:p>
      </dgm:t>
    </dgm:pt>
    <dgm:pt modelId="{D97A9943-D5F3-4228-9772-C2D2D3A38E0A}" type="sibTrans" cxnId="{C6FAC338-F0DB-428A-8BD6-65EB8774BCF4}">
      <dgm:prSet/>
      <dgm:spPr/>
      <dgm:t>
        <a:bodyPr/>
        <a:lstStyle/>
        <a:p>
          <a:endParaRPr lang="en-US"/>
        </a:p>
      </dgm:t>
    </dgm:pt>
    <dgm:pt modelId="{BA266A5E-4FA5-4E19-956C-7BFE2831B688}">
      <dgm:prSet/>
      <dgm:spPr/>
      <dgm:t>
        <a:bodyPr/>
        <a:lstStyle/>
        <a:p>
          <a:r>
            <a:rPr lang="en-US"/>
            <a:t>Martinique 972</a:t>
          </a:r>
        </a:p>
      </dgm:t>
    </dgm:pt>
    <dgm:pt modelId="{DB8BA1D2-419C-4C19-B029-2A9196DE92FE}" type="parTrans" cxnId="{C8E47BBD-1A07-4190-850A-5836D07D69F0}">
      <dgm:prSet/>
      <dgm:spPr/>
      <dgm:t>
        <a:bodyPr/>
        <a:lstStyle/>
        <a:p>
          <a:endParaRPr lang="en-US"/>
        </a:p>
      </dgm:t>
    </dgm:pt>
    <dgm:pt modelId="{9A1B2C6E-76BE-4A86-8522-BE3579ED3610}" type="sibTrans" cxnId="{C8E47BBD-1A07-4190-850A-5836D07D69F0}">
      <dgm:prSet/>
      <dgm:spPr/>
      <dgm:t>
        <a:bodyPr/>
        <a:lstStyle/>
        <a:p>
          <a:endParaRPr lang="en-US"/>
        </a:p>
      </dgm:t>
    </dgm:pt>
    <dgm:pt modelId="{2C2116B3-A522-47D8-B621-809BC04C836F}">
      <dgm:prSet/>
      <dgm:spPr/>
      <dgm:t>
        <a:bodyPr/>
        <a:lstStyle/>
        <a:p>
          <a:r>
            <a:rPr lang="en-US"/>
            <a:t>Réunion 974</a:t>
          </a:r>
        </a:p>
      </dgm:t>
    </dgm:pt>
    <dgm:pt modelId="{3EDD8DDD-6ADA-46A1-9FEE-937399AE88DE}" type="parTrans" cxnId="{827F4C80-B3AC-45AF-8159-CEA2D48FC8A5}">
      <dgm:prSet/>
      <dgm:spPr/>
      <dgm:t>
        <a:bodyPr/>
        <a:lstStyle/>
        <a:p>
          <a:endParaRPr lang="en-US"/>
        </a:p>
      </dgm:t>
    </dgm:pt>
    <dgm:pt modelId="{7E025DB1-8085-4778-8A23-B8011C7CE06A}" type="sibTrans" cxnId="{827F4C80-B3AC-45AF-8159-CEA2D48FC8A5}">
      <dgm:prSet/>
      <dgm:spPr/>
      <dgm:t>
        <a:bodyPr/>
        <a:lstStyle/>
        <a:p>
          <a:endParaRPr lang="en-US"/>
        </a:p>
      </dgm:t>
    </dgm:pt>
    <dgm:pt modelId="{8B6B4CDD-1371-44E9-BB9C-E01C06EE7E3E}">
      <dgm:prSet/>
      <dgm:spPr/>
      <dgm:t>
        <a:bodyPr/>
        <a:lstStyle/>
        <a:p>
          <a:r>
            <a:rPr lang="en-US"/>
            <a:t>Mayotte 976</a:t>
          </a:r>
        </a:p>
      </dgm:t>
    </dgm:pt>
    <dgm:pt modelId="{971BBCA0-DC2C-46A1-9CC9-0A3E4C002854}" type="parTrans" cxnId="{02BF1503-5FDA-42BC-A8CE-714340D144C3}">
      <dgm:prSet/>
      <dgm:spPr/>
      <dgm:t>
        <a:bodyPr/>
        <a:lstStyle/>
        <a:p>
          <a:endParaRPr lang="en-US"/>
        </a:p>
      </dgm:t>
    </dgm:pt>
    <dgm:pt modelId="{6056D917-9895-49A3-A245-818EB007E64E}" type="sibTrans" cxnId="{02BF1503-5FDA-42BC-A8CE-714340D144C3}">
      <dgm:prSet/>
      <dgm:spPr/>
      <dgm:t>
        <a:bodyPr/>
        <a:lstStyle/>
        <a:p>
          <a:endParaRPr lang="en-US"/>
        </a:p>
      </dgm:t>
    </dgm:pt>
    <dgm:pt modelId="{59BA5572-86AC-4B34-8121-6A8168B14702}" type="pres">
      <dgm:prSet presAssocID="{0948050A-F0C2-4540-9059-B131A5E57102}" presName="linear" presStyleCnt="0">
        <dgm:presLayoutVars>
          <dgm:animLvl val="lvl"/>
          <dgm:resizeHandles val="exact"/>
        </dgm:presLayoutVars>
      </dgm:prSet>
      <dgm:spPr/>
    </dgm:pt>
    <dgm:pt modelId="{133796D5-0DAB-435A-88E0-1C5D508ECDA4}" type="pres">
      <dgm:prSet presAssocID="{7D4FCEFB-457F-454E-84B1-A14D22832E8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D922A91-4504-42E0-BF69-4DEF016513DE}" type="pres">
      <dgm:prSet presAssocID="{8071099A-4A9A-49BC-BC0D-560301FC0B24}" presName="spacer" presStyleCnt="0"/>
      <dgm:spPr/>
    </dgm:pt>
    <dgm:pt modelId="{F957B84C-824A-4ED0-8742-F272C6E32A9E}" type="pres">
      <dgm:prSet presAssocID="{8D4B368B-85F4-44C6-906D-432F6942A16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E1E4E80-3600-4615-8F4D-1935F890E25E}" type="pres">
      <dgm:prSet presAssocID="{D97A9943-D5F3-4228-9772-C2D2D3A38E0A}" presName="spacer" presStyleCnt="0"/>
      <dgm:spPr/>
    </dgm:pt>
    <dgm:pt modelId="{A9B203BA-D6E7-4612-8C58-C606EAAFBA5D}" type="pres">
      <dgm:prSet presAssocID="{BA266A5E-4FA5-4E19-956C-7BFE2831B68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A20F3C4-21F5-47C9-8720-538ED0CB731E}" type="pres">
      <dgm:prSet presAssocID="{9A1B2C6E-76BE-4A86-8522-BE3579ED3610}" presName="spacer" presStyleCnt="0"/>
      <dgm:spPr/>
    </dgm:pt>
    <dgm:pt modelId="{A2896B04-DF37-4FD3-BE20-D832F0B84108}" type="pres">
      <dgm:prSet presAssocID="{2C2116B3-A522-47D8-B621-809BC04C836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F5F312F-212C-48B9-9D4E-4610783AF324}" type="pres">
      <dgm:prSet presAssocID="{7E025DB1-8085-4778-8A23-B8011C7CE06A}" presName="spacer" presStyleCnt="0"/>
      <dgm:spPr/>
    </dgm:pt>
    <dgm:pt modelId="{9DF080CB-8851-4A41-9A7F-616F18383E7A}" type="pres">
      <dgm:prSet presAssocID="{8B6B4CDD-1371-44E9-BB9C-E01C06EE7E3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2BF1503-5FDA-42BC-A8CE-714340D144C3}" srcId="{0948050A-F0C2-4540-9059-B131A5E57102}" destId="{8B6B4CDD-1371-44E9-BB9C-E01C06EE7E3E}" srcOrd="4" destOrd="0" parTransId="{971BBCA0-DC2C-46A1-9CC9-0A3E4C002854}" sibTransId="{6056D917-9895-49A3-A245-818EB007E64E}"/>
    <dgm:cxn modelId="{8457A326-4894-4AA4-91D4-F7368A383251}" type="presOf" srcId="{BA266A5E-4FA5-4E19-956C-7BFE2831B688}" destId="{A9B203BA-D6E7-4612-8C58-C606EAAFBA5D}" srcOrd="0" destOrd="0" presId="urn:microsoft.com/office/officeart/2005/8/layout/vList2"/>
    <dgm:cxn modelId="{5EBBBE34-9843-4614-BB11-F7162D379BA8}" type="presOf" srcId="{8D4B368B-85F4-44C6-906D-432F6942A160}" destId="{F957B84C-824A-4ED0-8742-F272C6E32A9E}" srcOrd="0" destOrd="0" presId="urn:microsoft.com/office/officeart/2005/8/layout/vList2"/>
    <dgm:cxn modelId="{462C1A38-E4B4-4F32-B813-8AA61F3C43F2}" type="presOf" srcId="{0948050A-F0C2-4540-9059-B131A5E57102}" destId="{59BA5572-86AC-4B34-8121-6A8168B14702}" srcOrd="0" destOrd="0" presId="urn:microsoft.com/office/officeart/2005/8/layout/vList2"/>
    <dgm:cxn modelId="{C6FAC338-F0DB-428A-8BD6-65EB8774BCF4}" srcId="{0948050A-F0C2-4540-9059-B131A5E57102}" destId="{8D4B368B-85F4-44C6-906D-432F6942A160}" srcOrd="1" destOrd="0" parTransId="{B38E4178-9A9A-4C48-BAB7-D14945B2C1C8}" sibTransId="{D97A9943-D5F3-4228-9772-C2D2D3A38E0A}"/>
    <dgm:cxn modelId="{AA106D5C-2FE9-4EC4-AC16-D463C5903898}" srcId="{0948050A-F0C2-4540-9059-B131A5E57102}" destId="{7D4FCEFB-457F-454E-84B1-A14D22832E8A}" srcOrd="0" destOrd="0" parTransId="{71F1D9A2-A0F7-470A-AE32-4F94F9E28272}" sibTransId="{8071099A-4A9A-49BC-BC0D-560301FC0B24}"/>
    <dgm:cxn modelId="{2B87E95D-3712-4697-9C52-B46E46A9F4E1}" type="presOf" srcId="{2C2116B3-A522-47D8-B621-809BC04C836F}" destId="{A2896B04-DF37-4FD3-BE20-D832F0B84108}" srcOrd="0" destOrd="0" presId="urn:microsoft.com/office/officeart/2005/8/layout/vList2"/>
    <dgm:cxn modelId="{9915745F-D6F2-477B-B7D3-ACF8F499BA80}" type="presOf" srcId="{7D4FCEFB-457F-454E-84B1-A14D22832E8A}" destId="{133796D5-0DAB-435A-88E0-1C5D508ECDA4}" srcOrd="0" destOrd="0" presId="urn:microsoft.com/office/officeart/2005/8/layout/vList2"/>
    <dgm:cxn modelId="{827F4C80-B3AC-45AF-8159-CEA2D48FC8A5}" srcId="{0948050A-F0C2-4540-9059-B131A5E57102}" destId="{2C2116B3-A522-47D8-B621-809BC04C836F}" srcOrd="3" destOrd="0" parTransId="{3EDD8DDD-6ADA-46A1-9FEE-937399AE88DE}" sibTransId="{7E025DB1-8085-4778-8A23-B8011C7CE06A}"/>
    <dgm:cxn modelId="{30E80EA2-8CC3-4D35-AA1B-6E703A712811}" type="presOf" srcId="{8B6B4CDD-1371-44E9-BB9C-E01C06EE7E3E}" destId="{9DF080CB-8851-4A41-9A7F-616F18383E7A}" srcOrd="0" destOrd="0" presId="urn:microsoft.com/office/officeart/2005/8/layout/vList2"/>
    <dgm:cxn modelId="{C8E47BBD-1A07-4190-850A-5836D07D69F0}" srcId="{0948050A-F0C2-4540-9059-B131A5E57102}" destId="{BA266A5E-4FA5-4E19-956C-7BFE2831B688}" srcOrd="2" destOrd="0" parTransId="{DB8BA1D2-419C-4C19-B029-2A9196DE92FE}" sibTransId="{9A1B2C6E-76BE-4A86-8522-BE3579ED3610}"/>
    <dgm:cxn modelId="{3642D006-5A45-44E8-9799-25B718009D55}" type="presParOf" srcId="{59BA5572-86AC-4B34-8121-6A8168B14702}" destId="{133796D5-0DAB-435A-88E0-1C5D508ECDA4}" srcOrd="0" destOrd="0" presId="urn:microsoft.com/office/officeart/2005/8/layout/vList2"/>
    <dgm:cxn modelId="{8AA41224-980E-4085-A60C-BE71ACBDA485}" type="presParOf" srcId="{59BA5572-86AC-4B34-8121-6A8168B14702}" destId="{CD922A91-4504-42E0-BF69-4DEF016513DE}" srcOrd="1" destOrd="0" presId="urn:microsoft.com/office/officeart/2005/8/layout/vList2"/>
    <dgm:cxn modelId="{B926A562-5386-47CE-855C-87BEF0C15347}" type="presParOf" srcId="{59BA5572-86AC-4B34-8121-6A8168B14702}" destId="{F957B84C-824A-4ED0-8742-F272C6E32A9E}" srcOrd="2" destOrd="0" presId="urn:microsoft.com/office/officeart/2005/8/layout/vList2"/>
    <dgm:cxn modelId="{F429377C-0DFD-40C3-B1AA-5D2787FE6027}" type="presParOf" srcId="{59BA5572-86AC-4B34-8121-6A8168B14702}" destId="{7E1E4E80-3600-4615-8F4D-1935F890E25E}" srcOrd="3" destOrd="0" presId="urn:microsoft.com/office/officeart/2005/8/layout/vList2"/>
    <dgm:cxn modelId="{197EFDC0-DFBC-4E90-9595-83F0A79FD7CD}" type="presParOf" srcId="{59BA5572-86AC-4B34-8121-6A8168B14702}" destId="{A9B203BA-D6E7-4612-8C58-C606EAAFBA5D}" srcOrd="4" destOrd="0" presId="urn:microsoft.com/office/officeart/2005/8/layout/vList2"/>
    <dgm:cxn modelId="{35E34B3E-A7A9-4F52-ABBE-5030F4F35742}" type="presParOf" srcId="{59BA5572-86AC-4B34-8121-6A8168B14702}" destId="{5A20F3C4-21F5-47C9-8720-538ED0CB731E}" srcOrd="5" destOrd="0" presId="urn:microsoft.com/office/officeart/2005/8/layout/vList2"/>
    <dgm:cxn modelId="{95D88D03-76E2-4933-9FAE-23158B673530}" type="presParOf" srcId="{59BA5572-86AC-4B34-8121-6A8168B14702}" destId="{A2896B04-DF37-4FD3-BE20-D832F0B84108}" srcOrd="6" destOrd="0" presId="urn:microsoft.com/office/officeart/2005/8/layout/vList2"/>
    <dgm:cxn modelId="{E58DF5B5-2D7B-4C60-9415-841D5645F95C}" type="presParOf" srcId="{59BA5572-86AC-4B34-8121-6A8168B14702}" destId="{7F5F312F-212C-48B9-9D4E-4610783AF324}" srcOrd="7" destOrd="0" presId="urn:microsoft.com/office/officeart/2005/8/layout/vList2"/>
    <dgm:cxn modelId="{F53BD41D-C480-44CB-96D0-DFB78192B95A}" type="presParOf" srcId="{59BA5572-86AC-4B34-8121-6A8168B14702}" destId="{9DF080CB-8851-4A41-9A7F-616F18383E7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FAD999-D4A3-4A29-853E-E926FA6DDA09}">
      <dsp:nvSpPr>
        <dsp:cNvPr id="0" name=""/>
        <dsp:cNvSpPr/>
      </dsp:nvSpPr>
      <dsp:spPr>
        <a:xfrm>
          <a:off x="4194" y="705942"/>
          <a:ext cx="2271052" cy="1362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/>
            <a:t> </a:t>
          </a:r>
          <a:r>
            <a:rPr lang="fr-FR" sz="2100" kern="1200">
              <a:latin typeface="Calibri Light" panose="020F0302020204030204"/>
            </a:rPr>
            <a:t>1</a:t>
          </a:r>
          <a:r>
            <a:rPr lang="fr-FR" sz="2100" kern="1200"/>
            <a:t>. </a:t>
          </a:r>
          <a:r>
            <a:rPr lang="fr-FR" sz="2100" kern="1200">
              <a:latin typeface="Calibri Light" panose="020F0302020204030204"/>
            </a:rPr>
            <a:t>Les partis de gauche</a:t>
          </a:r>
          <a:endParaRPr lang="en-US" sz="2100" kern="1200"/>
        </a:p>
      </dsp:txBody>
      <dsp:txXfrm>
        <a:off x="4194" y="705942"/>
        <a:ext cx="2271052" cy="1362631"/>
      </dsp:txXfrm>
    </dsp:sp>
    <dsp:sp modelId="{CCF2F338-CF23-4404-9C42-303CD94F0E6A}">
      <dsp:nvSpPr>
        <dsp:cNvPr id="0" name=""/>
        <dsp:cNvSpPr/>
      </dsp:nvSpPr>
      <dsp:spPr>
        <a:xfrm>
          <a:off x="2502352" y="705942"/>
          <a:ext cx="2271052" cy="1362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>
              <a:latin typeface="Calibri Light" panose="020F0302020204030204"/>
            </a:rPr>
            <a:t>2</a:t>
          </a:r>
          <a:r>
            <a:rPr lang="fr-FR" sz="2100" kern="1200"/>
            <a:t>. Les différentes élections</a:t>
          </a:r>
          <a:endParaRPr lang="en-US" sz="2100" kern="1200"/>
        </a:p>
      </dsp:txBody>
      <dsp:txXfrm>
        <a:off x="2502352" y="705942"/>
        <a:ext cx="2271052" cy="1362631"/>
      </dsp:txXfrm>
    </dsp:sp>
    <dsp:sp modelId="{18810BD5-AF11-496E-BC7D-5B652F28F48A}">
      <dsp:nvSpPr>
        <dsp:cNvPr id="0" name=""/>
        <dsp:cNvSpPr/>
      </dsp:nvSpPr>
      <dsp:spPr>
        <a:xfrm>
          <a:off x="5000509" y="705942"/>
          <a:ext cx="2271052" cy="1362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>
              <a:latin typeface="Calibri Light" panose="020F0302020204030204"/>
            </a:rPr>
            <a:t>3</a:t>
          </a:r>
          <a:r>
            <a:rPr lang="fr-FR" sz="2100" kern="1200"/>
            <a:t>. Les 5 républiques </a:t>
          </a:r>
          <a:endParaRPr lang="en-US" sz="2100" kern="1200"/>
        </a:p>
      </dsp:txBody>
      <dsp:txXfrm>
        <a:off x="5000509" y="705942"/>
        <a:ext cx="2271052" cy="1362631"/>
      </dsp:txXfrm>
    </dsp:sp>
    <dsp:sp modelId="{82A493DF-87C5-42F0-935C-B32A974FAF1F}">
      <dsp:nvSpPr>
        <dsp:cNvPr id="0" name=""/>
        <dsp:cNvSpPr/>
      </dsp:nvSpPr>
      <dsp:spPr>
        <a:xfrm>
          <a:off x="7498667" y="705942"/>
          <a:ext cx="2271052" cy="1362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>
              <a:latin typeface="Calibri Light" panose="020F0302020204030204"/>
            </a:rPr>
            <a:t>4</a:t>
          </a:r>
          <a:r>
            <a:rPr lang="fr-FR" sz="2100" kern="1200"/>
            <a:t>. les rôles du Président et du Premier Ministre </a:t>
          </a:r>
          <a:endParaRPr lang="en-US" sz="2100" kern="1200"/>
        </a:p>
      </dsp:txBody>
      <dsp:txXfrm>
        <a:off x="7498667" y="705942"/>
        <a:ext cx="2271052" cy="1362631"/>
      </dsp:txXfrm>
    </dsp:sp>
    <dsp:sp modelId="{2E97E950-CE41-4712-98FF-34B975A50754}">
      <dsp:nvSpPr>
        <dsp:cNvPr id="0" name=""/>
        <dsp:cNvSpPr/>
      </dsp:nvSpPr>
      <dsp:spPr>
        <a:xfrm>
          <a:off x="9996825" y="705942"/>
          <a:ext cx="2271052" cy="1362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>
              <a:latin typeface="Calibri Light" panose="020F0302020204030204"/>
            </a:rPr>
            <a:t>5</a:t>
          </a:r>
          <a:r>
            <a:rPr lang="fr-FR" sz="2100" kern="1200"/>
            <a:t>. </a:t>
          </a:r>
          <a:r>
            <a:rPr lang="fr-FR" sz="2100" kern="1200">
              <a:latin typeface="Calibri Light" panose="020F0302020204030204"/>
            </a:rPr>
            <a:t>Les partis de droite</a:t>
          </a:r>
          <a:endParaRPr lang="fr-FR" sz="2100" kern="1200"/>
        </a:p>
      </dsp:txBody>
      <dsp:txXfrm>
        <a:off x="9996825" y="705942"/>
        <a:ext cx="2271052" cy="1362631"/>
      </dsp:txXfrm>
    </dsp:sp>
    <dsp:sp modelId="{63E67E1A-D3B2-4766-A194-43A8A5EB3ADC}">
      <dsp:nvSpPr>
        <dsp:cNvPr id="0" name=""/>
        <dsp:cNvSpPr/>
      </dsp:nvSpPr>
      <dsp:spPr>
        <a:xfrm>
          <a:off x="4194" y="2295679"/>
          <a:ext cx="2271052" cy="1362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>
              <a:latin typeface="Calibri Light" panose="020F0302020204030204"/>
            </a:rPr>
            <a:t>6</a:t>
          </a:r>
          <a:r>
            <a:rPr lang="fr-FR" sz="2100" kern="1200"/>
            <a:t>. La place des femmes dans la politique française aujourd’hui</a:t>
          </a:r>
          <a:endParaRPr lang="en-US" sz="2100" kern="1200"/>
        </a:p>
      </dsp:txBody>
      <dsp:txXfrm>
        <a:off x="4194" y="2295679"/>
        <a:ext cx="2271052" cy="1362631"/>
      </dsp:txXfrm>
    </dsp:sp>
    <dsp:sp modelId="{C5675C88-1707-4381-912A-89AB2133D947}">
      <dsp:nvSpPr>
        <dsp:cNvPr id="0" name=""/>
        <dsp:cNvSpPr/>
      </dsp:nvSpPr>
      <dsp:spPr>
        <a:xfrm>
          <a:off x="2502352" y="2295679"/>
          <a:ext cx="2271052" cy="1362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>
              <a:latin typeface="Calibri Light" panose="020F0302020204030204"/>
            </a:rPr>
            <a:t>7</a:t>
          </a:r>
          <a:r>
            <a:rPr lang="fr-FR" sz="2100" kern="1200"/>
            <a:t>. Les syndicats en France </a:t>
          </a:r>
          <a:endParaRPr lang="en-US" sz="2100" kern="1200"/>
        </a:p>
      </dsp:txBody>
      <dsp:txXfrm>
        <a:off x="2502352" y="2295679"/>
        <a:ext cx="2271052" cy="1362631"/>
      </dsp:txXfrm>
    </dsp:sp>
    <dsp:sp modelId="{A55CA93D-B382-4B65-BACE-A009B2320148}">
      <dsp:nvSpPr>
        <dsp:cNvPr id="0" name=""/>
        <dsp:cNvSpPr/>
      </dsp:nvSpPr>
      <dsp:spPr>
        <a:xfrm>
          <a:off x="5000509" y="2295679"/>
          <a:ext cx="2271052" cy="1362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>
              <a:latin typeface="Calibri Light" panose="020F0302020204030204"/>
            </a:rPr>
            <a:t>8. La laïcité</a:t>
          </a:r>
        </a:p>
      </dsp:txBody>
      <dsp:txXfrm>
        <a:off x="5000509" y="2295679"/>
        <a:ext cx="2271052" cy="1362631"/>
      </dsp:txXfrm>
    </dsp:sp>
    <dsp:sp modelId="{D07CE4FE-FA64-4869-A448-6C43A1F6109E}">
      <dsp:nvSpPr>
        <dsp:cNvPr id="0" name=""/>
        <dsp:cNvSpPr/>
      </dsp:nvSpPr>
      <dsp:spPr>
        <a:xfrm>
          <a:off x="7498667" y="2295679"/>
          <a:ext cx="2271052" cy="1362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>
              <a:latin typeface="Calibri Light" panose="020F0302020204030204"/>
            </a:rPr>
            <a:t>9. La France d'Outre-mer</a:t>
          </a:r>
        </a:p>
      </dsp:txBody>
      <dsp:txXfrm>
        <a:off x="7498667" y="2295679"/>
        <a:ext cx="2271052" cy="1362631"/>
      </dsp:txXfrm>
    </dsp:sp>
    <dsp:sp modelId="{85184D81-9812-4253-AEF5-A6CBE65FF27C}">
      <dsp:nvSpPr>
        <dsp:cNvPr id="0" name=""/>
        <dsp:cNvSpPr/>
      </dsp:nvSpPr>
      <dsp:spPr>
        <a:xfrm>
          <a:off x="9996825" y="2295679"/>
          <a:ext cx="2271052" cy="1362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>
              <a:latin typeface="Calibri Light" panose="020F0302020204030204"/>
            </a:rPr>
            <a:t>10. Régions - départements - municipalités: histoire et rôles</a:t>
          </a:r>
        </a:p>
      </dsp:txBody>
      <dsp:txXfrm>
        <a:off x="9996825" y="2295679"/>
        <a:ext cx="2271052" cy="13626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4688D-4E6A-4D0A-B22A-1330D361EEA6}">
      <dsp:nvSpPr>
        <dsp:cNvPr id="0" name=""/>
        <dsp:cNvSpPr/>
      </dsp:nvSpPr>
      <dsp:spPr>
        <a:xfrm>
          <a:off x="0" y="40178"/>
          <a:ext cx="6245265" cy="17748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/>
            <a:t>I. Mise en place des fondamentaux</a:t>
          </a:r>
          <a:endParaRPr lang="en-US" sz="3200" kern="1200"/>
        </a:p>
      </dsp:txBody>
      <dsp:txXfrm>
        <a:off x="86643" y="126821"/>
        <a:ext cx="6071979" cy="1601604"/>
      </dsp:txXfrm>
    </dsp:sp>
    <dsp:sp modelId="{5236569B-3205-4A10-AEFE-539308E3F812}">
      <dsp:nvSpPr>
        <dsp:cNvPr id="0" name=""/>
        <dsp:cNvSpPr/>
      </dsp:nvSpPr>
      <dsp:spPr>
        <a:xfrm>
          <a:off x="0" y="1907228"/>
          <a:ext cx="6245265" cy="177489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/>
            <a:t>1. Le pouvoir administratif et politique</a:t>
          </a:r>
          <a:br>
            <a:rPr lang="fr-FR" sz="3200" b="1" kern="1200"/>
          </a:br>
          <a:r>
            <a:rPr lang="fr-FR" sz="3200" b="1" kern="1200"/>
            <a:t>2. Les institutions républicaines</a:t>
          </a:r>
          <a:endParaRPr lang="en-US" sz="3200" kern="1200"/>
        </a:p>
      </dsp:txBody>
      <dsp:txXfrm>
        <a:off x="86643" y="1993871"/>
        <a:ext cx="6071979" cy="1601604"/>
      </dsp:txXfrm>
    </dsp:sp>
    <dsp:sp modelId="{049F292F-D192-43C8-A669-FFE4056F1179}">
      <dsp:nvSpPr>
        <dsp:cNvPr id="0" name=""/>
        <dsp:cNvSpPr/>
      </dsp:nvSpPr>
      <dsp:spPr>
        <a:xfrm>
          <a:off x="0" y="3774278"/>
          <a:ext cx="6245265" cy="177489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/>
            <a:t>3. Les couleurs politiques de la France en </a:t>
          </a:r>
          <a:r>
            <a:rPr lang="fr-FR" sz="3200" b="1" kern="1200">
              <a:latin typeface="Calibri Light" panose="020F0302020204030204"/>
            </a:rPr>
            <a:t>2024</a:t>
          </a:r>
          <a:br>
            <a:rPr lang="fr-FR" sz="3200" b="1" kern="1200"/>
          </a:br>
          <a:r>
            <a:rPr lang="fr-FR" sz="3200" b="1" kern="1200"/>
            <a:t>    </a:t>
          </a:r>
          <a:endParaRPr lang="en-US" sz="3200" kern="1200"/>
        </a:p>
      </dsp:txBody>
      <dsp:txXfrm>
        <a:off x="86643" y="3860921"/>
        <a:ext cx="6071979" cy="16016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3796D5-0DAB-435A-88E0-1C5D508ECDA4}">
      <dsp:nvSpPr>
        <dsp:cNvPr id="0" name=""/>
        <dsp:cNvSpPr/>
      </dsp:nvSpPr>
      <dsp:spPr>
        <a:xfrm>
          <a:off x="0" y="2063"/>
          <a:ext cx="5157787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Guadeloupe 971</a:t>
          </a:r>
        </a:p>
      </dsp:txBody>
      <dsp:txXfrm>
        <a:off x="32784" y="34847"/>
        <a:ext cx="5092219" cy="606012"/>
      </dsp:txXfrm>
    </dsp:sp>
    <dsp:sp modelId="{F957B84C-824A-4ED0-8742-F272C6E32A9E}">
      <dsp:nvSpPr>
        <dsp:cNvPr id="0" name=""/>
        <dsp:cNvSpPr/>
      </dsp:nvSpPr>
      <dsp:spPr>
        <a:xfrm>
          <a:off x="0" y="754284"/>
          <a:ext cx="5157787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Guyane 973</a:t>
          </a:r>
        </a:p>
      </dsp:txBody>
      <dsp:txXfrm>
        <a:off x="32784" y="787068"/>
        <a:ext cx="5092219" cy="606012"/>
      </dsp:txXfrm>
    </dsp:sp>
    <dsp:sp modelId="{A9B203BA-D6E7-4612-8C58-C606EAAFBA5D}">
      <dsp:nvSpPr>
        <dsp:cNvPr id="0" name=""/>
        <dsp:cNvSpPr/>
      </dsp:nvSpPr>
      <dsp:spPr>
        <a:xfrm>
          <a:off x="0" y="1506504"/>
          <a:ext cx="5157787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Martinique 972</a:t>
          </a:r>
        </a:p>
      </dsp:txBody>
      <dsp:txXfrm>
        <a:off x="32784" y="1539288"/>
        <a:ext cx="5092219" cy="606012"/>
      </dsp:txXfrm>
    </dsp:sp>
    <dsp:sp modelId="{A2896B04-DF37-4FD3-BE20-D832F0B84108}">
      <dsp:nvSpPr>
        <dsp:cNvPr id="0" name=""/>
        <dsp:cNvSpPr/>
      </dsp:nvSpPr>
      <dsp:spPr>
        <a:xfrm>
          <a:off x="0" y="2258724"/>
          <a:ext cx="5157787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Réunion 974</a:t>
          </a:r>
        </a:p>
      </dsp:txBody>
      <dsp:txXfrm>
        <a:off x="32784" y="2291508"/>
        <a:ext cx="5092219" cy="606012"/>
      </dsp:txXfrm>
    </dsp:sp>
    <dsp:sp modelId="{9DF080CB-8851-4A41-9A7F-616F18383E7A}">
      <dsp:nvSpPr>
        <dsp:cNvPr id="0" name=""/>
        <dsp:cNvSpPr/>
      </dsp:nvSpPr>
      <dsp:spPr>
        <a:xfrm>
          <a:off x="0" y="3010944"/>
          <a:ext cx="5157787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Mayotte 976</a:t>
          </a:r>
        </a:p>
      </dsp:txBody>
      <dsp:txXfrm>
        <a:off x="32784" y="3043728"/>
        <a:ext cx="5092219" cy="606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497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39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51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93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293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848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1200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20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850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524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54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ABE59-F5E6-4B97-AAE8-8DB17624F673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FDC45-7386-4C30-B9B4-2AE97DBD79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88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Picture 1" descr="Liberté, égalité, fraternité | vie-publique.fr">
            <a:extLst>
              <a:ext uri="{FF2B5EF4-FFF2-40B4-BE49-F238E27FC236}">
                <a16:creationId xmlns:a16="http://schemas.microsoft.com/office/drawing/2014/main" id="{6A0B8C88-D62B-F3E9-2673-949A7BB534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2150" y="473075"/>
            <a:ext cx="7224713" cy="395922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150" y="4505325"/>
            <a:ext cx="7224713" cy="1879600"/>
          </a:xfrm>
          <a:custGeom>
            <a:avLst/>
            <a:gdLst/>
            <a:ahLst/>
            <a:cxnLst/>
            <a:rect l="l" t="t" r="r" b="b"/>
            <a:pathLst>
              <a:path w="4579832" h="5347063">
                <a:moveTo>
                  <a:pt x="106985" y="0"/>
                </a:moveTo>
                <a:lnTo>
                  <a:pt x="4472847" y="0"/>
                </a:lnTo>
                <a:cubicBezTo>
                  <a:pt x="4531933" y="0"/>
                  <a:pt x="4579832" y="47899"/>
                  <a:pt x="4579832" y="106985"/>
                </a:cubicBezTo>
                <a:lnTo>
                  <a:pt x="4579832" y="5240078"/>
                </a:lnTo>
                <a:cubicBezTo>
                  <a:pt x="4579832" y="5299164"/>
                  <a:pt x="4531933" y="5347063"/>
                  <a:pt x="4472847" y="5347063"/>
                </a:cubicBezTo>
                <a:lnTo>
                  <a:pt x="106985" y="5347063"/>
                </a:lnTo>
                <a:cubicBezTo>
                  <a:pt x="47899" y="5347063"/>
                  <a:pt x="0" y="5299164"/>
                  <a:pt x="0" y="5240078"/>
                </a:cubicBezTo>
                <a:lnTo>
                  <a:pt x="0" y="106985"/>
                </a:lnTo>
                <a:cubicBezTo>
                  <a:pt x="0" y="47899"/>
                  <a:pt x="47899" y="0"/>
                  <a:pt x="106985" y="0"/>
                </a:cubicBezTo>
                <a:close/>
              </a:path>
            </a:pathLst>
          </a:cu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4E1D1B2E-1E8D-418E-94B9-2F69F7F4F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41" y="2767106"/>
            <a:ext cx="2880828" cy="3071906"/>
          </a:xfrm>
        </p:spPr>
        <p:txBody>
          <a:bodyPr anchor="t">
            <a:normAutofit/>
          </a:bodyPr>
          <a:lstStyle/>
          <a:p>
            <a:pPr algn="l">
              <a:spcBef>
                <a:spcPts val="1000"/>
              </a:spcBef>
            </a:pPr>
            <a:r>
              <a:rPr lang="fr-FR" sz="3700" b="1" i="1">
                <a:solidFill>
                  <a:srgbClr val="FFFFFF"/>
                </a:solidFill>
                <a:latin typeface="Calibri"/>
                <a:cs typeface="Calibri"/>
              </a:rPr>
              <a:t>La France et sa devise républicaine  </a:t>
            </a:r>
            <a:br>
              <a:rPr lang="fr-FR" sz="3700">
                <a:solidFill>
                  <a:srgbClr val="FFFFFF"/>
                </a:solidFill>
                <a:cs typeface="Calibri Light"/>
              </a:rPr>
            </a:br>
            <a:endParaRPr lang="fr-FR" sz="370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subTitle" idx="1"/>
          </p:nvPr>
        </p:nvSpPr>
        <p:spPr>
          <a:xfrm>
            <a:off x="660042" y="806824"/>
            <a:ext cx="2919738" cy="149411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fr-FR" sz="2000">
                <a:solidFill>
                  <a:srgbClr val="FFFFFF"/>
                </a:solidFill>
                <a:ea typeface="+mn-lt"/>
                <a:cs typeface="+mn-lt"/>
              </a:rPr>
              <a:t>Stage Prune TU Sciences politiques et sociales</a:t>
            </a:r>
            <a:endParaRPr lang="en-US" sz="2000">
              <a:solidFill>
                <a:srgbClr val="FFFFFF"/>
              </a:solidFill>
              <a:ea typeface="+mn-lt"/>
              <a:cs typeface="+mn-lt"/>
            </a:endParaRPr>
          </a:p>
          <a:p>
            <a:pPr algn="l"/>
            <a:r>
              <a:rPr lang="fr-FR" sz="2000">
                <a:solidFill>
                  <a:srgbClr val="FFFFFF"/>
                </a:solidFill>
                <a:ea typeface="+mn-lt"/>
                <a:cs typeface="+mn-lt"/>
              </a:rPr>
              <a:t>Claire Chrétien</a:t>
            </a:r>
            <a:endParaRPr lang="en-US" sz="2000">
              <a:solidFill>
                <a:srgbClr val="FFFFFF"/>
              </a:solidFill>
              <a:ea typeface="+mn-lt"/>
              <a:cs typeface="+mn-lt"/>
            </a:endParaRPr>
          </a:p>
          <a:p>
            <a:pPr algn="l"/>
            <a:endParaRPr lang="fr-FR" sz="2000" b="1" i="1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6730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27A998-BBAF-4D12-9816-342FBEB34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Les institutions de la 5ème République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57773-B345-4357-B5C0-44951B9D0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0853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B48669F-98B5-47D9-8354-2DFEA5E864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8113" y="643466"/>
            <a:ext cx="8995773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350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87AFE0E-B37D-4531-AFE8-231C8348E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b="1">
                <a:ln w="22225">
                  <a:solidFill>
                    <a:srgbClr val="7030A0"/>
                  </a:solidFill>
                  <a:prstDash val="solid"/>
                </a:ln>
              </a:rPr>
              <a:t>Objectifs et Méthodologie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0892" y="1487153"/>
            <a:ext cx="5252068" cy="47313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sz="2400" b="1">
                <a:ln w="22225">
                  <a:solidFill>
                    <a:srgbClr val="7030A0"/>
                  </a:solidFill>
                  <a:prstDash val="solid"/>
                </a:ln>
              </a:rPr>
              <a:t>OBJECTIFS :</a:t>
            </a:r>
            <a:endParaRPr lang="fr-FR" sz="2400" b="1">
              <a:ln w="22225">
                <a:solidFill>
                  <a:srgbClr val="7030A0"/>
                </a:solidFill>
                <a:prstDash val="solid"/>
              </a:ln>
              <a:ea typeface="Calibri"/>
              <a:cs typeface="Calibri"/>
            </a:endParaRPr>
          </a:p>
          <a:p>
            <a:r>
              <a:rPr lang="fr-FR" sz="18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Découvrir et comprendre la France d’aujourd’hui</a:t>
            </a:r>
            <a:endParaRPr lang="fr-FR" sz="180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a typeface="Calibri"/>
              <a:cs typeface="Calibri"/>
            </a:endParaRPr>
          </a:p>
          <a:p>
            <a:r>
              <a:rPr lang="fr-FR" sz="18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 familiariser avec le vocabulaire des sciences politiques et sociales</a:t>
            </a:r>
            <a:endParaRPr lang="fr-FR" sz="180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a typeface="Calibri"/>
              <a:cs typeface="Calibri"/>
            </a:endParaRPr>
          </a:p>
          <a:p>
            <a:r>
              <a:rPr lang="fr-FR" sz="18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Activer ses connaissances et compétences en français et de la France</a:t>
            </a:r>
            <a:endParaRPr lang="fr-FR" sz="180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a typeface="Calibri"/>
              <a:cs typeface="Calibri"/>
            </a:endParaRPr>
          </a:p>
          <a:p>
            <a:pPr marL="0" indent="0">
              <a:buNone/>
            </a:pPr>
            <a:r>
              <a:rPr lang="fr-FR" sz="1800" b="1">
                <a:ln w="22225">
                  <a:solidFill>
                    <a:srgbClr val="7030A0"/>
                  </a:solidFill>
                  <a:prstDash val="solid"/>
                </a:ln>
              </a:rPr>
              <a:t>METHODOLOGIE :</a:t>
            </a:r>
            <a:endParaRPr lang="fr-FR" sz="1800" b="1">
              <a:ln w="22225">
                <a:solidFill>
                  <a:srgbClr val="7030A0"/>
                </a:solidFill>
                <a:prstDash val="solid"/>
              </a:ln>
              <a:ea typeface="Calibri"/>
              <a:cs typeface="Calibri"/>
            </a:endParaRPr>
          </a:p>
          <a:p>
            <a:r>
              <a:rPr lang="fr-FR" sz="1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Travailler sur des documents authentiques</a:t>
            </a:r>
            <a:endParaRPr lang="fr-FR" sz="1800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ea typeface="Calibri"/>
              <a:cs typeface="Calibri"/>
            </a:endParaRPr>
          </a:p>
          <a:p>
            <a:r>
              <a:rPr lang="fr-FR" sz="1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Echanger </a:t>
            </a:r>
            <a:endParaRPr lang="fr-FR" sz="1800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ea typeface="Calibri"/>
              <a:cs typeface="Calibri"/>
            </a:endParaRPr>
          </a:p>
          <a:p>
            <a:pPr marL="0" indent="0">
              <a:buNone/>
            </a:pPr>
            <a:r>
              <a:rPr lang="fr-FR" sz="1800" b="1">
                <a:ln w="22225">
                  <a:solidFill>
                    <a:srgbClr val="7030A0"/>
                  </a:solidFill>
                  <a:prstDash val="solid"/>
                </a:ln>
              </a:rPr>
              <a:t>EVALUATION : /20</a:t>
            </a:r>
            <a:endParaRPr lang="fr-FR" sz="1800" b="1">
              <a:ln w="22225">
                <a:solidFill>
                  <a:srgbClr val="7030A0"/>
                </a:solidFill>
                <a:prstDash val="solid"/>
              </a:ln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fr-FR" sz="180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ea typeface="+mn-lt"/>
                <a:cs typeface="+mn-lt"/>
              </a:rPr>
              <a:t>Evaluation finale écrite en petit groupe</a:t>
            </a:r>
            <a:endParaRPr lang="fr-FR" sz="180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fr-FR" sz="1800">
                <a:ln w="0"/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cs typeface="Calibri" panose="020F0502020204030204"/>
              </a:rPr>
              <a:t>Implication dans le cours</a:t>
            </a:r>
            <a:endParaRPr lang="fr-FR" sz="1800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ea typeface="Calibri"/>
              <a:cs typeface="Calibri" panose="020F0502020204030204"/>
            </a:endParaRPr>
          </a:p>
          <a:p>
            <a:pPr marL="0" indent="0">
              <a:buNone/>
            </a:pPr>
            <a:endParaRPr lang="fr-FR" sz="1800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ea typeface="Calibri"/>
              <a:cs typeface="Calibri" panose="020F0502020204030204"/>
            </a:endParaRPr>
          </a:p>
          <a:p>
            <a:endParaRPr lang="fr-FR" sz="1400">
              <a:cs typeface="Calibri" panose="020F0502020204030204"/>
            </a:endParaRPr>
          </a:p>
        </p:txBody>
      </p:sp>
      <p:pic>
        <p:nvPicPr>
          <p:cNvPr id="5" name="Picture 4" descr="Oiseaux volant en formation">
            <a:extLst>
              <a:ext uri="{FF2B5EF4-FFF2-40B4-BE49-F238E27FC236}">
                <a16:creationId xmlns:a16="http://schemas.microsoft.com/office/drawing/2014/main" id="{F17FA0AB-C52C-FDE0-0DCA-86B21CFF9C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604" b="-1"/>
          <a:stretch/>
        </p:blipFill>
        <p:spPr>
          <a:xfrm>
            <a:off x="6101338" y="2015168"/>
            <a:ext cx="5283866" cy="4210442"/>
          </a:xfrm>
          <a:custGeom>
            <a:avLst/>
            <a:gdLst/>
            <a:ahLst/>
            <a:cxnLst/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75532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r-FR" b="1">
                <a:ln w="22225">
                  <a:solidFill>
                    <a:srgbClr val="7030A0"/>
                  </a:solidFill>
                  <a:prstDash val="solid"/>
                </a:ln>
                <a:solidFill>
                  <a:srgbClr val="FFFFFF"/>
                </a:solidFill>
              </a:rPr>
              <a:t>Plan de cours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z="2600" b="1">
                <a:cs typeface="Calibri"/>
              </a:rPr>
              <a:t>Cours n°1 : La mise en place des fondamentaux</a:t>
            </a:r>
          </a:p>
          <a:p>
            <a:r>
              <a:rPr lang="fr-FR" sz="2600" b="1">
                <a:cs typeface="Calibri"/>
              </a:rPr>
              <a:t>Cours n°2 : la devise républicaine</a:t>
            </a:r>
          </a:p>
          <a:p>
            <a:r>
              <a:rPr lang="fr-FR" sz="2600" b="1">
                <a:cs typeface="Calibri"/>
              </a:rPr>
              <a:t>Cours n°3 : Les mobilisations françaises</a:t>
            </a:r>
          </a:p>
          <a:p>
            <a:r>
              <a:rPr lang="fr-FR" sz="2600" b="1">
                <a:cs typeface="Calibri"/>
              </a:rPr>
              <a:t>Cours n°4 : </a:t>
            </a:r>
            <a:r>
              <a:rPr lang="fr-FR" sz="2600" b="1">
                <a:ea typeface="+mn-lt"/>
                <a:cs typeface="+mn-lt"/>
              </a:rPr>
              <a:t>La France est-elle en accord avec sa devise républicaine ?</a:t>
            </a:r>
          </a:p>
          <a:p>
            <a:r>
              <a:rPr lang="fr-FR" sz="2600" b="1">
                <a:cs typeface="Calibri"/>
              </a:rPr>
              <a:t>Cours n°5 : </a:t>
            </a:r>
            <a:r>
              <a:rPr lang="fr-FR" sz="2600" b="1">
                <a:ea typeface="+mn-lt"/>
                <a:cs typeface="+mn-lt"/>
              </a:rPr>
              <a:t>Exposés</a:t>
            </a:r>
            <a:r>
              <a:rPr lang="fr-FR" sz="2600" b="1">
                <a:cs typeface="Calibri"/>
              </a:rPr>
              <a:t> </a:t>
            </a:r>
          </a:p>
          <a:p>
            <a:r>
              <a:rPr lang="fr-FR" sz="2600" b="1">
                <a:cs typeface="Calibri"/>
              </a:rPr>
              <a:t>Cours n°6 : Evaluation  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301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98EC5A8-5214-45B0-8D3B-C36336088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92" y="3498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70C0"/>
                </a:solidFill>
                <a:cs typeface="Calibri Light"/>
              </a:rPr>
              <a:t>Les exposés du 3 </a:t>
            </a:r>
            <a:r>
              <a:rPr lang="en-US" b="1" err="1">
                <a:solidFill>
                  <a:srgbClr val="0070C0"/>
                </a:solidFill>
                <a:cs typeface="Calibri Light"/>
              </a:rPr>
              <a:t>septembre</a:t>
            </a:r>
            <a:endParaRPr lang="en-US" b="1" err="1">
              <a:solidFill>
                <a:srgbClr val="0070C0"/>
              </a:solidFill>
              <a:ea typeface="Calibri Light"/>
              <a:cs typeface="Calibri Light"/>
            </a:endParaRPr>
          </a:p>
        </p:txBody>
      </p:sp>
      <p:graphicFrame>
        <p:nvGraphicFramePr>
          <p:cNvPr id="9" name="Espace réservé du contenu 4">
            <a:extLst>
              <a:ext uri="{FF2B5EF4-FFF2-40B4-BE49-F238E27FC236}">
                <a16:creationId xmlns:a16="http://schemas.microsoft.com/office/drawing/2014/main" id="{C1612383-7FAE-45BB-8132-18EE7ED080C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79308551"/>
              </p:ext>
            </p:extLst>
          </p:nvPr>
        </p:nvGraphicFramePr>
        <p:xfrm>
          <a:off x="-531" y="1655258"/>
          <a:ext cx="12272072" cy="4364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5" name="TextBox 94">
            <a:extLst>
              <a:ext uri="{FF2B5EF4-FFF2-40B4-BE49-F238E27FC236}">
                <a16:creationId xmlns:a16="http://schemas.microsoft.com/office/drawing/2014/main" id="{2A7133C4-8453-41D2-AFBC-29AE4A07C70B}"/>
              </a:ext>
            </a:extLst>
          </p:cNvPr>
          <p:cNvSpPr txBox="1"/>
          <p:nvPr/>
        </p:nvSpPr>
        <p:spPr>
          <a:xfrm>
            <a:off x="7294535" y="126569"/>
            <a:ext cx="4680487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fr-FR" sz="2400" b="1" u="sng"/>
              <a:t>Modalités:</a:t>
            </a:r>
            <a:r>
              <a:rPr lang="fr-FR" sz="2400"/>
              <a:t> En binômes​</a:t>
            </a:r>
            <a:endParaRPr lang="fr-FR" sz="2400">
              <a:cs typeface="Calibri"/>
            </a:endParaRPr>
          </a:p>
          <a:p>
            <a:pPr algn="just"/>
            <a:r>
              <a:rPr lang="fr-FR" sz="2400"/>
              <a:t>Présentation entre 5 et 10 m sur un sujet organisé (plan et parties).​Power Point possible mais pas obligatoire​</a:t>
            </a:r>
            <a:endParaRPr lang="fr-FR" sz="2400">
              <a:cs typeface="Calibri"/>
            </a:endParaRPr>
          </a:p>
        </p:txBody>
      </p:sp>
      <p:sp>
        <p:nvSpPr>
          <p:cNvPr id="796" name="Espace réservé du contenu 795">
            <a:extLst>
              <a:ext uri="{FF2B5EF4-FFF2-40B4-BE49-F238E27FC236}">
                <a16:creationId xmlns:a16="http://schemas.microsoft.com/office/drawing/2014/main" id="{9A4FDB86-173D-D7E2-7155-C606AA9869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43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fr-FR" sz="8000" b="1">
                <a:ln w="22225">
                  <a:solidFill>
                    <a:srgbClr val="7030A0"/>
                  </a:solidFill>
                  <a:prstDash val="solid"/>
                </a:ln>
              </a:rPr>
              <a:t>COURS N°1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Espace réservé du contenu 2">
            <a:extLst>
              <a:ext uri="{FF2B5EF4-FFF2-40B4-BE49-F238E27FC236}">
                <a16:creationId xmlns:a16="http://schemas.microsoft.com/office/drawing/2014/main" id="{CE94BAFC-91B1-F9F1-84A9-96CAC36EF1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4714480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651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AF7F37-9B4C-4924-B692-0957AE6D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Faire connaissance 2' + expliquer deux termes -</a:t>
            </a:r>
            <a:br>
              <a:rPr lang="en-US">
                <a:solidFill>
                  <a:srgbClr val="FFFFFF"/>
                </a:solidFill>
                <a:cs typeface="Calibri Light"/>
              </a:rPr>
            </a:br>
            <a:r>
              <a:rPr lang="en-US">
                <a:solidFill>
                  <a:srgbClr val="FFFFFF"/>
                </a:solidFill>
                <a:cs typeface="Calibri Light"/>
              </a:rPr>
              <a:t>5' en groupe + présentation</a:t>
            </a:r>
            <a:br>
              <a:rPr lang="en-US">
                <a:cs typeface="Calibri Light"/>
              </a:rPr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C7F44-1F41-4A5D-BD82-75D065338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cs typeface="Calibri"/>
              </a:rPr>
              <a:t>Formation de </a:t>
            </a:r>
            <a:r>
              <a:rPr lang="en-US" err="1">
                <a:cs typeface="Calibri"/>
              </a:rPr>
              <a:t>binômes</a:t>
            </a:r>
            <a:r>
              <a:rPr lang="en-US">
                <a:cs typeface="Calibri"/>
              </a:rPr>
              <a:t> et choix de deux </a:t>
            </a:r>
            <a:r>
              <a:rPr lang="en-US" err="1">
                <a:cs typeface="Calibri"/>
              </a:rPr>
              <a:t>cartes</a:t>
            </a:r>
            <a:r>
              <a:rPr lang="en-US">
                <a:cs typeface="Calibri"/>
              </a:rPr>
              <a:t> par </a:t>
            </a:r>
            <a:r>
              <a:rPr lang="en-US" err="1">
                <a:cs typeface="Calibri"/>
              </a:rPr>
              <a:t>binôme</a:t>
            </a:r>
          </a:p>
          <a:p>
            <a:r>
              <a:rPr lang="en-US" err="1">
                <a:cs typeface="Calibri"/>
              </a:rPr>
              <a:t>Présentation</a:t>
            </a:r>
            <a:r>
              <a:rPr lang="en-US">
                <a:cs typeface="Calibri"/>
              </a:rPr>
              <a:t> à son </a:t>
            </a:r>
            <a:r>
              <a:rPr lang="en-US" err="1">
                <a:cs typeface="Calibri"/>
              </a:rPr>
              <a:t>partenaire</a:t>
            </a:r>
            <a:r>
              <a:rPr lang="en-US">
                <a:cs typeface="Calibri"/>
              </a:rPr>
              <a:t> et discussion </a:t>
            </a:r>
            <a:r>
              <a:rPr lang="en-US" err="1">
                <a:cs typeface="Calibri"/>
              </a:rPr>
              <a:t>autour</a:t>
            </a:r>
            <a:r>
              <a:rPr lang="en-US">
                <a:cs typeface="Calibri"/>
              </a:rPr>
              <a:t> des </a:t>
            </a:r>
            <a:r>
              <a:rPr lang="en-US" err="1">
                <a:cs typeface="Calibri"/>
              </a:rPr>
              <a:t>cartes</a:t>
            </a:r>
            <a:r>
              <a:rPr lang="en-US">
                <a:cs typeface="Calibri"/>
              </a:rPr>
              <a:t>. Les points </a:t>
            </a:r>
            <a:r>
              <a:rPr lang="en-US" err="1">
                <a:cs typeface="Calibri"/>
              </a:rPr>
              <a:t>intéressants</a:t>
            </a:r>
            <a:r>
              <a:rPr lang="en-US">
                <a:cs typeface="Calibri"/>
              </a:rPr>
              <a:t> :</a:t>
            </a:r>
          </a:p>
          <a:p>
            <a:pPr>
              <a:buFont typeface="Courier New" panose="020B0604020202020204" pitchFamily="34" charset="0"/>
              <a:buChar char="o"/>
            </a:pPr>
            <a:r>
              <a:rPr lang="fr-FR">
                <a:ea typeface="+mn-lt"/>
                <a:cs typeface="+mn-lt"/>
              </a:rPr>
              <a:t>son nom, </a:t>
            </a:r>
            <a:endParaRPr lang="en-US">
              <a:ea typeface="+mn-lt"/>
              <a:cs typeface="+mn-lt"/>
            </a:endParaRPr>
          </a:p>
          <a:p>
            <a:pPr>
              <a:buFont typeface="Courier New" panose="020B0604020202020204" pitchFamily="34" charset="0"/>
              <a:buChar char="o"/>
            </a:pPr>
            <a:r>
              <a:rPr lang="fr-FR">
                <a:ea typeface="+mn-lt"/>
                <a:cs typeface="+mn-lt"/>
              </a:rPr>
              <a:t>son prénom, </a:t>
            </a:r>
            <a:endParaRPr lang="en-US">
              <a:ea typeface="+mn-lt"/>
              <a:cs typeface="+mn-lt"/>
            </a:endParaRPr>
          </a:p>
          <a:p>
            <a:pPr>
              <a:buFont typeface="Courier New" panose="020B0604020202020204" pitchFamily="34" charset="0"/>
              <a:buChar char="o"/>
            </a:pPr>
            <a:r>
              <a:rPr lang="fr-FR">
                <a:ea typeface="+mn-lt"/>
                <a:cs typeface="+mn-lt"/>
              </a:rPr>
              <a:t>le pays et la ville d’où il vient, </a:t>
            </a:r>
            <a:endParaRPr lang="en-US">
              <a:ea typeface="+mn-lt"/>
              <a:cs typeface="+mn-lt"/>
            </a:endParaRPr>
          </a:p>
          <a:p>
            <a:pPr>
              <a:buFont typeface="Courier New" panose="020B0604020202020204" pitchFamily="34" charset="0"/>
              <a:buChar char="o"/>
            </a:pPr>
            <a:r>
              <a:rPr lang="fr-FR">
                <a:ea typeface="+mn-lt"/>
                <a:cs typeface="+mn-lt"/>
              </a:rPr>
              <a:t>les raisons de sa présence à Lyon </a:t>
            </a:r>
            <a:endParaRPr lang="en-US">
              <a:ea typeface="+mn-lt"/>
              <a:cs typeface="+mn-lt"/>
            </a:endParaRPr>
          </a:p>
          <a:p>
            <a:r>
              <a:rPr lang="en-US" err="1">
                <a:cs typeface="Calibri"/>
              </a:rPr>
              <a:t>Présentation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succincte</a:t>
            </a:r>
            <a:r>
              <a:rPr lang="en-US">
                <a:cs typeface="Calibri"/>
              </a:rPr>
              <a:t> de son </a:t>
            </a:r>
            <a:r>
              <a:rPr lang="en-US" err="1">
                <a:cs typeface="Calibri"/>
              </a:rPr>
              <a:t>partenaire</a:t>
            </a:r>
            <a:r>
              <a:rPr lang="en-US">
                <a:cs typeface="Calibri"/>
              </a:rPr>
              <a:t> et explication de son </a:t>
            </a:r>
            <a:r>
              <a:rPr lang="en-US" err="1">
                <a:cs typeface="Calibri"/>
              </a:rPr>
              <a:t>terme</a:t>
            </a:r>
            <a:endParaRPr lang="en-US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1646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99CA31-15C2-71AB-37D9-DE7F744BD036}"/>
              </a:ext>
            </a:extLst>
          </p:cNvPr>
          <p:cNvSpPr txBox="1"/>
          <p:nvPr/>
        </p:nvSpPr>
        <p:spPr>
          <a:xfrm>
            <a:off x="351117" y="321234"/>
            <a:ext cx="2876176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Matignon</a:t>
            </a:r>
          </a:p>
          <a:p>
            <a:pPr algn="l"/>
            <a:r>
              <a:rPr lang="en-US" sz="2400" err="1">
                <a:latin typeface="Verdana Pro"/>
                <a:cs typeface="Calibri"/>
              </a:rPr>
              <a:t>L'Elysée</a:t>
            </a:r>
            <a:endParaRPr lang="en-US" sz="2400">
              <a:latin typeface="Verdana Pro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966164-277D-D7EF-A08B-F8C4F6CA80EC}"/>
              </a:ext>
            </a:extLst>
          </p:cNvPr>
          <p:cNvSpPr txBox="1"/>
          <p:nvPr/>
        </p:nvSpPr>
        <p:spPr>
          <a:xfrm>
            <a:off x="1487933" y="1332855"/>
            <a:ext cx="2876176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err="1">
                <a:latin typeface="Verdana Pro"/>
                <a:cs typeface="Calibri"/>
              </a:rPr>
              <a:t>Libé</a:t>
            </a:r>
            <a:endParaRPr lang="en-US" sz="2400">
              <a:latin typeface="Verdana Pro"/>
              <a:cs typeface="Calibri"/>
            </a:endParaRPr>
          </a:p>
          <a:p>
            <a:r>
              <a:rPr lang="en-US" sz="2400">
                <a:latin typeface="Verdana Pro"/>
                <a:cs typeface="Calibri"/>
              </a:rPr>
              <a:t>Le Monde</a:t>
            </a:r>
          </a:p>
          <a:p>
            <a:r>
              <a:rPr lang="en-US" sz="2400">
                <a:latin typeface="Verdana Pro"/>
                <a:cs typeface="Calibri"/>
              </a:rPr>
              <a:t>Le Figaro</a:t>
            </a:r>
          </a:p>
          <a:p>
            <a:r>
              <a:rPr lang="en-US" sz="2400">
                <a:latin typeface="Verdana Pro"/>
                <a:cs typeface="Calibri"/>
              </a:rPr>
              <a:t>Les </a:t>
            </a:r>
            <a:r>
              <a:rPr lang="en-US" sz="2400" err="1">
                <a:latin typeface="Verdana Pro"/>
                <a:cs typeface="Calibri"/>
              </a:rPr>
              <a:t>échos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B83ADD-6B84-7425-2C3E-8634DE2EA81C}"/>
              </a:ext>
            </a:extLst>
          </p:cNvPr>
          <p:cNvSpPr txBox="1"/>
          <p:nvPr/>
        </p:nvSpPr>
        <p:spPr>
          <a:xfrm>
            <a:off x="519204" y="4527324"/>
            <a:ext cx="3525254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Loi </a:t>
            </a:r>
            <a:r>
              <a:rPr lang="en-US" sz="2400" err="1">
                <a:latin typeface="Verdana Pro"/>
                <a:cs typeface="Calibri"/>
              </a:rPr>
              <a:t>Duplomb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140EFC-2E74-4B26-B837-62ECF8263E92}"/>
              </a:ext>
            </a:extLst>
          </p:cNvPr>
          <p:cNvSpPr txBox="1"/>
          <p:nvPr/>
        </p:nvSpPr>
        <p:spPr>
          <a:xfrm>
            <a:off x="3813732" y="341059"/>
            <a:ext cx="3183388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Un Etat </a:t>
            </a:r>
            <a:r>
              <a:rPr lang="en-US" sz="2400" err="1">
                <a:latin typeface="Verdana Pro"/>
                <a:cs typeface="Calibri"/>
              </a:rPr>
              <a:t>centralisé</a:t>
            </a:r>
          </a:p>
          <a:p>
            <a:r>
              <a:rPr lang="en-US" sz="2400">
                <a:latin typeface="Verdana Pro"/>
                <a:cs typeface="Calibri"/>
              </a:rPr>
              <a:t>La </a:t>
            </a:r>
            <a:r>
              <a:rPr lang="en-US" sz="2400" err="1">
                <a:latin typeface="Verdana Pro"/>
                <a:cs typeface="Calibri"/>
              </a:rPr>
              <a:t>décentralisation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411D32-A9E3-90AF-4177-0402DFC74746}"/>
              </a:ext>
            </a:extLst>
          </p:cNvPr>
          <p:cNvSpPr txBox="1"/>
          <p:nvPr/>
        </p:nvSpPr>
        <p:spPr>
          <a:xfrm>
            <a:off x="4934321" y="1912469"/>
            <a:ext cx="2876176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err="1">
                <a:latin typeface="Verdana Pro"/>
                <a:cs typeface="Calibri"/>
              </a:rPr>
              <a:t>L'Hexagone</a:t>
            </a:r>
            <a:endParaRPr lang="en-US">
              <a:latin typeface="Calibri" panose="020F0502020204030204"/>
              <a:cs typeface="Calibri"/>
            </a:endParaRPr>
          </a:p>
          <a:p>
            <a:r>
              <a:rPr lang="en-US" sz="2400">
                <a:latin typeface="Verdana Pro"/>
                <a:cs typeface="Calibri"/>
              </a:rPr>
              <a:t>Le 14 </a:t>
            </a:r>
            <a:r>
              <a:rPr lang="en-US" sz="2400" err="1">
                <a:latin typeface="Verdana Pro"/>
                <a:cs typeface="Calibri"/>
              </a:rPr>
              <a:t>juillet</a:t>
            </a:r>
            <a:endParaRPr lang="en-US" sz="2400">
              <a:latin typeface="Verdana Pro"/>
              <a:cs typeface="Calibri"/>
            </a:endParaRPr>
          </a:p>
          <a:p>
            <a:r>
              <a:rPr lang="en-US" sz="2400">
                <a:latin typeface="Verdana Pro"/>
                <a:cs typeface="Calibri"/>
              </a:rPr>
              <a:t>Marianne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FBA594-EF44-BA0C-2BB6-C9149265F7BC}"/>
              </a:ext>
            </a:extLst>
          </p:cNvPr>
          <p:cNvSpPr txBox="1"/>
          <p:nvPr/>
        </p:nvSpPr>
        <p:spPr>
          <a:xfrm>
            <a:off x="4631762" y="4097616"/>
            <a:ext cx="3178734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Les </a:t>
            </a:r>
            <a:r>
              <a:rPr lang="en-US" sz="2400" err="1">
                <a:latin typeface="Verdana Pro"/>
                <a:cs typeface="Calibri"/>
              </a:rPr>
              <a:t>grèves</a:t>
            </a:r>
          </a:p>
          <a:p>
            <a:r>
              <a:rPr lang="en-US" sz="2400">
                <a:latin typeface="Verdana Pro"/>
                <a:cs typeface="Calibri"/>
              </a:rPr>
              <a:t>Les manifestations</a:t>
            </a:r>
          </a:p>
          <a:p>
            <a:r>
              <a:rPr lang="en-US" sz="2400">
                <a:latin typeface="Verdana Pro"/>
                <a:cs typeface="Calibri"/>
              </a:rPr>
              <a:t>Les gilets jaunes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3EB42A-196A-746E-A333-D776710D316D}"/>
              </a:ext>
            </a:extLst>
          </p:cNvPr>
          <p:cNvSpPr txBox="1"/>
          <p:nvPr/>
        </p:nvSpPr>
        <p:spPr>
          <a:xfrm>
            <a:off x="4022781" y="5522695"/>
            <a:ext cx="2876176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La CFDT</a:t>
            </a:r>
            <a:endParaRPr lang="en-US">
              <a:latin typeface="Calibri" panose="020F0502020204030204"/>
              <a:cs typeface="Calibri"/>
            </a:endParaRPr>
          </a:p>
          <a:p>
            <a:r>
              <a:rPr lang="en-US" sz="2400">
                <a:latin typeface="Verdana Pro"/>
                <a:cs typeface="Calibri"/>
              </a:rPr>
              <a:t>La CGT</a:t>
            </a:r>
          </a:p>
          <a:p>
            <a:r>
              <a:rPr lang="en-US" sz="2400">
                <a:latin typeface="Verdana Pro"/>
                <a:cs typeface="Calibri"/>
              </a:rPr>
              <a:t>Le MEDEF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8A0F4A-E96F-BCE1-8CE1-D7455FE0680B}"/>
              </a:ext>
            </a:extLst>
          </p:cNvPr>
          <p:cNvSpPr txBox="1"/>
          <p:nvPr/>
        </p:nvSpPr>
        <p:spPr>
          <a:xfrm>
            <a:off x="7242732" y="5520763"/>
            <a:ext cx="452254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Renaissance</a:t>
            </a:r>
          </a:p>
          <a:p>
            <a:r>
              <a:rPr lang="en-US" sz="2400">
                <a:latin typeface="Verdana Pro"/>
                <a:cs typeface="Calibri"/>
              </a:rPr>
              <a:t>La France </a:t>
            </a:r>
            <a:r>
              <a:rPr lang="en-US" sz="2400" err="1">
                <a:latin typeface="Verdana Pro"/>
                <a:cs typeface="Calibri"/>
              </a:rPr>
              <a:t>Insoumise</a:t>
            </a:r>
            <a:endParaRPr lang="en-US" sz="2400">
              <a:latin typeface="Verdana Pro"/>
              <a:cs typeface="Calibri"/>
            </a:endParaRPr>
          </a:p>
          <a:p>
            <a:r>
              <a:rPr lang="en-US" sz="2400">
                <a:latin typeface="Verdana Pro"/>
                <a:cs typeface="Calibri"/>
              </a:rPr>
              <a:t>Le Nouveau Front Populaire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F19BFC-BBB7-5AF3-7E5A-CBDEB57C5A34}"/>
              </a:ext>
            </a:extLst>
          </p:cNvPr>
          <p:cNvSpPr txBox="1"/>
          <p:nvPr/>
        </p:nvSpPr>
        <p:spPr>
          <a:xfrm>
            <a:off x="351116" y="3111498"/>
            <a:ext cx="4131234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La France </a:t>
            </a:r>
            <a:r>
              <a:rPr lang="en-US" sz="2400" err="1">
                <a:latin typeface="Verdana Pro"/>
                <a:cs typeface="Calibri"/>
              </a:rPr>
              <a:t>d'Outre</a:t>
            </a:r>
            <a:r>
              <a:rPr lang="en-US" sz="2400">
                <a:latin typeface="Verdana Pro"/>
                <a:cs typeface="Calibri"/>
              </a:rPr>
              <a:t>-Mer</a:t>
            </a:r>
          </a:p>
          <a:p>
            <a:endParaRPr lang="en-US" sz="2400">
              <a:latin typeface="Verdana Pro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6C761A-4333-3FBB-0A1E-2F05DC948972}"/>
              </a:ext>
            </a:extLst>
          </p:cNvPr>
          <p:cNvSpPr txBox="1"/>
          <p:nvPr/>
        </p:nvSpPr>
        <p:spPr>
          <a:xfrm>
            <a:off x="8441762" y="3429000"/>
            <a:ext cx="3526117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La canicule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984E74-2B4E-6701-FFBA-F22874E04A3D}"/>
              </a:ext>
            </a:extLst>
          </p:cNvPr>
          <p:cNvSpPr txBox="1"/>
          <p:nvPr/>
        </p:nvSpPr>
        <p:spPr>
          <a:xfrm>
            <a:off x="8049557" y="1912469"/>
            <a:ext cx="2876176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Le SMIC</a:t>
            </a:r>
            <a:endParaRPr lang="en-US">
              <a:latin typeface="Calibri" panose="020F0502020204030204"/>
              <a:cs typeface="Calibri"/>
            </a:endParaRPr>
          </a:p>
          <a:p>
            <a:r>
              <a:rPr lang="en-US" sz="2400">
                <a:latin typeface="Verdana Pro"/>
                <a:cs typeface="Calibri"/>
              </a:rPr>
              <a:t>Les APL</a:t>
            </a:r>
          </a:p>
          <a:p>
            <a:r>
              <a:rPr lang="en-US" sz="2400">
                <a:latin typeface="Verdana Pro"/>
                <a:cs typeface="Calibri"/>
              </a:rPr>
              <a:t>Le RSA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6E9E339-CFFD-BBC0-77BA-44392BB6C9C1}"/>
              </a:ext>
            </a:extLst>
          </p:cNvPr>
          <p:cNvSpPr txBox="1"/>
          <p:nvPr/>
        </p:nvSpPr>
        <p:spPr>
          <a:xfrm>
            <a:off x="7837804" y="141939"/>
            <a:ext cx="410380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Reconnaissance de </a:t>
            </a:r>
            <a:r>
              <a:rPr lang="en-US" sz="2400" err="1">
                <a:latin typeface="Verdana Pro"/>
                <a:cs typeface="Calibri"/>
              </a:rPr>
              <a:t>l'Etat</a:t>
            </a:r>
            <a:r>
              <a:rPr lang="en-US" sz="2400">
                <a:latin typeface="Verdana Pro"/>
                <a:cs typeface="Calibri"/>
              </a:rPr>
              <a:t> de Palestine</a:t>
            </a:r>
            <a:endParaRPr lang="en-US"/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F19036CB-1517-128B-1197-7F0162C1FA16}"/>
              </a:ext>
            </a:extLst>
          </p:cNvPr>
          <p:cNvSpPr txBox="1"/>
          <p:nvPr/>
        </p:nvSpPr>
        <p:spPr>
          <a:xfrm>
            <a:off x="8429598" y="4531168"/>
            <a:ext cx="351740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Elections </a:t>
            </a:r>
            <a:r>
              <a:rPr lang="en-US" sz="2400" err="1">
                <a:latin typeface="Verdana Pro"/>
                <a:cs typeface="Calibri"/>
              </a:rPr>
              <a:t>municipales</a:t>
            </a:r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2E0F7631-76D7-A496-899C-6BDCF988FDBA}"/>
              </a:ext>
            </a:extLst>
          </p:cNvPr>
          <p:cNvSpPr txBox="1"/>
          <p:nvPr/>
        </p:nvSpPr>
        <p:spPr>
          <a:xfrm>
            <a:off x="348796" y="5897513"/>
            <a:ext cx="3178734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err="1">
                <a:latin typeface="Verdana Pro"/>
                <a:cs typeface="Calibri"/>
              </a:rPr>
              <a:t>Mobilisation</a:t>
            </a:r>
            <a:r>
              <a:rPr lang="en-US" sz="2400">
                <a:latin typeface="Verdana Pro"/>
                <a:cs typeface="Calibri"/>
              </a:rPr>
              <a:t> du 10 </a:t>
            </a:r>
            <a:r>
              <a:rPr lang="en-US" sz="2400" err="1">
                <a:latin typeface="Verdana Pro"/>
                <a:cs typeface="Calibri"/>
              </a:rPr>
              <a:t>septembre</a:t>
            </a:r>
          </a:p>
        </p:txBody>
      </p:sp>
      <p:sp>
        <p:nvSpPr>
          <p:cNvPr id="16" name="TextBox 8">
            <a:extLst>
              <a:ext uri="{FF2B5EF4-FFF2-40B4-BE49-F238E27FC236}">
                <a16:creationId xmlns:a16="http://schemas.microsoft.com/office/drawing/2014/main" id="{0260F02E-168C-8BC7-38A1-85BF573CD911}"/>
              </a:ext>
            </a:extLst>
          </p:cNvPr>
          <p:cNvSpPr txBox="1"/>
          <p:nvPr/>
        </p:nvSpPr>
        <p:spPr>
          <a:xfrm>
            <a:off x="4933934" y="3427581"/>
            <a:ext cx="3178734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Verdana Pro"/>
                <a:cs typeface="Calibri"/>
              </a:rPr>
              <a:t>Budget 2025</a:t>
            </a:r>
          </a:p>
        </p:txBody>
      </p:sp>
    </p:spTree>
    <p:extLst>
      <p:ext uri="{BB962C8B-B14F-4D97-AF65-F5344CB8AC3E}">
        <p14:creationId xmlns:p14="http://schemas.microsoft.com/office/powerpoint/2010/main" val="911381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Point d’interrogation sur fond vert pastel">
            <a:extLst>
              <a:ext uri="{FF2B5EF4-FFF2-40B4-BE49-F238E27FC236}">
                <a16:creationId xmlns:a16="http://schemas.microsoft.com/office/drawing/2014/main" id="{968E34BC-A22B-4130-926C-0E7204CF4C4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819" t="218" r="-7" b="8867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AFCAF6-9544-43E8-9B79-C93A9298E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QUIZ et retours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B2EC1-AC4A-4C43-A1C2-456BED84F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89295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EDC65-B7A9-4DAD-B497-F33A6CCF8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cs typeface="Calibri Light"/>
              </a:rPr>
              <a:t>DROM et COM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8B878-D534-4EFC-98C0-3A1A516DC1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DROM</a:t>
            </a:r>
            <a:endParaRPr lang="en-US"/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CA5B06DA-EB4F-49C4-8F46-B268DA56B7B6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839788" y="2505075"/>
          <a:ext cx="515778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B5AF9E-770D-433E-92D7-37D41854CD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COM</a:t>
            </a:r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FA7F69-E44E-4D2A-95BD-5DF864A2FCB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>
                <a:cs typeface="Calibri"/>
              </a:rPr>
              <a:t>Saint-Pierre et Miquelon 975</a:t>
            </a:r>
          </a:p>
          <a:p>
            <a:r>
              <a:rPr lang="en-US">
                <a:cs typeface="Calibri"/>
              </a:rPr>
              <a:t>Saint Barthélémy 977</a:t>
            </a:r>
          </a:p>
          <a:p>
            <a:r>
              <a:rPr lang="en-US">
                <a:cs typeface="Calibri"/>
              </a:rPr>
              <a:t>Saint Martin 978</a:t>
            </a:r>
          </a:p>
          <a:p>
            <a:r>
              <a:rPr lang="en-US">
                <a:cs typeface="Calibri"/>
              </a:rPr>
              <a:t>Wallis et Futuna 986</a:t>
            </a:r>
          </a:p>
          <a:p>
            <a:r>
              <a:rPr lang="en-US" err="1">
                <a:cs typeface="Calibri"/>
              </a:rPr>
              <a:t>Polynésie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française</a:t>
            </a:r>
            <a:r>
              <a:rPr lang="en-US">
                <a:cs typeface="Calibri"/>
              </a:rPr>
              <a:t> 987</a:t>
            </a:r>
          </a:p>
          <a:p>
            <a:r>
              <a:rPr lang="en-US">
                <a:cs typeface="Calibri"/>
              </a:rPr>
              <a:t>Nouvelle Calédonie 988</a:t>
            </a:r>
          </a:p>
          <a:p>
            <a:r>
              <a:rPr lang="en-US">
                <a:cs typeface="Calibri"/>
              </a:rPr>
              <a:t>Terre </a:t>
            </a:r>
            <a:r>
              <a:rPr lang="en-US" err="1">
                <a:cs typeface="Calibri"/>
              </a:rPr>
              <a:t>australe</a:t>
            </a:r>
            <a:r>
              <a:rPr lang="en-US">
                <a:cs typeface="Calibri"/>
              </a:rPr>
              <a:t> et </a:t>
            </a:r>
            <a:r>
              <a:rPr lang="en-US" err="1">
                <a:cs typeface="Calibri"/>
              </a:rPr>
              <a:t>arctique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française</a:t>
            </a:r>
            <a:r>
              <a:rPr lang="en-US">
                <a:cs typeface="Calibri"/>
              </a:rPr>
              <a:t> 984</a:t>
            </a:r>
          </a:p>
          <a:p>
            <a:r>
              <a:rPr lang="en-US">
                <a:cs typeface="Calibri"/>
              </a:rPr>
              <a:t>Clipperton 989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949640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3824f9c-1dfe-4f5c-96e8-8e8203cbdb5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2A1D6DF20B7648A6D324D2A3006D85" ma:contentTypeVersion="17" ma:contentTypeDescription="Crée un document." ma:contentTypeScope="" ma:versionID="8ca35414099279d10ce129ec2f2330f9">
  <xsd:schema xmlns:xsd="http://www.w3.org/2001/XMLSchema" xmlns:xs="http://www.w3.org/2001/XMLSchema" xmlns:p="http://schemas.microsoft.com/office/2006/metadata/properties" xmlns:ns3="23824f9c-1dfe-4f5c-96e8-8e8203cbdb5e" xmlns:ns4="a4ef6e63-80c3-4b22-af41-6333a65de31d" targetNamespace="http://schemas.microsoft.com/office/2006/metadata/properties" ma:root="true" ma:fieldsID="965bde0120c0ae4f4bd002a3dffdb2b2" ns3:_="" ns4:_="">
    <xsd:import namespace="23824f9c-1dfe-4f5c-96e8-8e8203cbdb5e"/>
    <xsd:import namespace="a4ef6e63-80c3-4b22-af41-6333a65de31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824f9c-1dfe-4f5c-96e8-8e8203cbdb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ef6e63-80c3-4b22-af41-6333a65de31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BA8FBE-905E-43CA-B500-5BDA989DDB86}">
  <ds:schemaRefs>
    <ds:schemaRef ds:uri="23824f9c-1dfe-4f5c-96e8-8e8203cbdb5e"/>
    <ds:schemaRef ds:uri="a4ef6e63-80c3-4b22-af41-6333a65de31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ED1BC5A-BD22-463B-B1EB-7AADBA241D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0511C1-37B1-46B9-A8B2-465DFF7E0C59}">
  <ds:schemaRefs>
    <ds:schemaRef ds:uri="23824f9c-1dfe-4f5c-96e8-8e8203cbdb5e"/>
    <ds:schemaRef ds:uri="a4ef6e63-80c3-4b22-af41-6333a65de31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460</Words>
  <Application>Microsoft Office PowerPoint</Application>
  <PresentationFormat>Grand écran</PresentationFormat>
  <Paragraphs>94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Verdana Pro</vt:lpstr>
      <vt:lpstr>Thème Office</vt:lpstr>
      <vt:lpstr>La France et sa devise républicaine   </vt:lpstr>
      <vt:lpstr>Objectifs et Méthodologie</vt:lpstr>
      <vt:lpstr>Plan de cours</vt:lpstr>
      <vt:lpstr>Les exposés du 3 septembre</vt:lpstr>
      <vt:lpstr>COURS N°1</vt:lpstr>
      <vt:lpstr>Faire connaissance 2' + expliquer deux termes - 5' en groupe + présentation </vt:lpstr>
      <vt:lpstr>Présentation PowerPoint</vt:lpstr>
      <vt:lpstr>QUIZ et retours</vt:lpstr>
      <vt:lpstr>DROM et COM</vt:lpstr>
      <vt:lpstr>Les institutions de la 5ème République</vt:lpstr>
      <vt:lpstr>Présentation PowerPoint</vt:lpstr>
    </vt:vector>
  </TitlesOfParts>
  <Company>Universite lyon 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 Prune TU Sciences sociales et humaines</dc:title>
  <dc:creator>Claire Chretien</dc:creator>
  <cp:lastModifiedBy>Claire Chretien</cp:lastModifiedBy>
  <cp:revision>5</cp:revision>
  <dcterms:created xsi:type="dcterms:W3CDTF">2019-01-02T11:15:52Z</dcterms:created>
  <dcterms:modified xsi:type="dcterms:W3CDTF">2025-08-27T12:00:09Z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0x010100C62A1D6DF20B7648A6D324D2A3006D85</vt:lpwstr>
  </property>
</Properties>
</file>