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69" r:id="rId18"/>
    <p:sldId id="274" r:id="rId19"/>
    <p:sldId id="270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94458" autoAdjust="0"/>
  </p:normalViewPr>
  <p:slideViewPr>
    <p:cSldViewPr>
      <p:cViewPr varScale="1">
        <p:scale>
          <a:sx n="80" d="100"/>
          <a:sy n="80" d="100"/>
        </p:scale>
        <p:origin x="-10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E865-4681-4B9A-9494-96D80125F635}" type="datetimeFigureOut">
              <a:rPr lang="fr-FR" smtClean="0"/>
              <a:pPr/>
              <a:t>01/10/2018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FC2C-EC72-4841-A16A-2723BEB433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E865-4681-4B9A-9494-96D80125F635}" type="datetimeFigureOut">
              <a:rPr lang="fr-FR" smtClean="0"/>
              <a:pPr/>
              <a:t>01/10/2018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FC2C-EC72-4841-A16A-2723BEB433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E865-4681-4B9A-9494-96D80125F635}" type="datetimeFigureOut">
              <a:rPr lang="fr-FR" smtClean="0"/>
              <a:pPr/>
              <a:t>01/10/2018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FC2C-EC72-4841-A16A-2723BEB433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E865-4681-4B9A-9494-96D80125F635}" type="datetimeFigureOut">
              <a:rPr lang="fr-FR" smtClean="0"/>
              <a:pPr/>
              <a:t>01/10/2018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FC2C-EC72-4841-A16A-2723BEB433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E865-4681-4B9A-9494-96D80125F635}" type="datetimeFigureOut">
              <a:rPr lang="fr-FR" smtClean="0"/>
              <a:pPr/>
              <a:t>01/10/2018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FC2C-EC72-4841-A16A-2723BEB433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E865-4681-4B9A-9494-96D80125F635}" type="datetimeFigureOut">
              <a:rPr lang="fr-FR" smtClean="0"/>
              <a:pPr/>
              <a:t>01/10/2018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FC2C-EC72-4841-A16A-2723BEB433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E865-4681-4B9A-9494-96D80125F635}" type="datetimeFigureOut">
              <a:rPr lang="fr-FR" smtClean="0"/>
              <a:pPr/>
              <a:t>01/10/2018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FC2C-EC72-4841-A16A-2723BEB433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E865-4681-4B9A-9494-96D80125F635}" type="datetimeFigureOut">
              <a:rPr lang="fr-FR" smtClean="0"/>
              <a:pPr/>
              <a:t>01/10/2018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FC2C-EC72-4841-A16A-2723BEB433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E865-4681-4B9A-9494-96D80125F635}" type="datetimeFigureOut">
              <a:rPr lang="fr-FR" smtClean="0"/>
              <a:pPr/>
              <a:t>01/10/2018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FC2C-EC72-4841-A16A-2723BEB433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E865-4681-4B9A-9494-96D80125F635}" type="datetimeFigureOut">
              <a:rPr lang="fr-FR" smtClean="0"/>
              <a:pPr/>
              <a:t>01/10/2018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FC2C-EC72-4841-A16A-2723BEB433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E865-4681-4B9A-9494-96D80125F635}" type="datetimeFigureOut">
              <a:rPr lang="fr-FR" smtClean="0"/>
              <a:pPr/>
              <a:t>01/10/2018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FC2C-EC72-4841-A16A-2723BEB433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0E865-4681-4B9A-9494-96D80125F635}" type="datetimeFigureOut">
              <a:rPr lang="fr-FR" smtClean="0"/>
              <a:pPr/>
              <a:t>01/10/2018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2FC2C-EC72-4841-A16A-2723BEB433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media" Target="../media/media1.m4a"/><Relationship Id="rId2" Type="http://schemas.openxmlformats.org/officeDocument/2006/relationships/slideLayout" Target="../slideLayouts/slideLayout5.xml"/><Relationship Id="rId1" Type="http://schemas.openxmlformats.org/officeDocument/2006/relationships/audio" Target="../media/media1.m4a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5.png"/><Relationship Id="rId4" Type="http://schemas.openxmlformats.org/officeDocument/2006/relationships/image" Target="../media/image9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6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TN" dirty="0" smtClean="0"/>
              <a:t>حروف العربية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TN" dirty="0" smtClean="0"/>
              <a:t>مركز اللغات </a:t>
            </a:r>
            <a:r>
              <a:rPr lang="ar-TN" dirty="0" smtClean="0"/>
              <a:t>بجامعة ليون 2</a:t>
            </a:r>
          </a:p>
          <a:p>
            <a:r>
              <a:rPr lang="ar-TN" dirty="0" smtClean="0"/>
              <a:t>قسم اللغة العربية</a:t>
            </a:r>
          </a:p>
          <a:p>
            <a:r>
              <a:rPr lang="ar-TN" dirty="0" err="1" smtClean="0"/>
              <a:t>أ.</a:t>
            </a:r>
            <a:r>
              <a:rPr lang="ar-TN" dirty="0" smtClean="0"/>
              <a:t> سالم </a:t>
            </a:r>
            <a:r>
              <a:rPr lang="ar-TN" dirty="0" err="1" smtClean="0"/>
              <a:t>اخشوم</a:t>
            </a:r>
            <a:endParaRPr lang="ar-TN" dirty="0" smtClean="0"/>
          </a:p>
        </p:txBody>
      </p:sp>
      <p:pic>
        <p:nvPicPr>
          <p:cNvPr id="28674" name="Picture 2" descr="CDL de l'UniversitÃ© LumiÃ¨re Lyo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76575" cy="25649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ar-TN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ذال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6660232" y="620688"/>
            <a:ext cx="1728192" cy="148217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ذ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O SLMAN Alomar النسخ4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699792" y="1052736"/>
            <a:ext cx="1800200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 rtl="1"/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ذ</a:t>
            </a:r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ئب</a:t>
            </a:r>
            <a:endParaRPr lang="fr-FR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395536" y="2852936"/>
          <a:ext cx="8136904" cy="36413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4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32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23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ذ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ذ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ذ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بابة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</a:t>
                      </a: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ـذ</a:t>
                      </a:r>
                      <a:r>
                        <a:rPr lang="ar-TN" sz="5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ذ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ـذ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</a:t>
                      </a:r>
                      <a:r>
                        <a:rPr kumimoji="0" lang="ar-TN" sz="5400" b="1" i="0" u="none" strike="noStrike" kern="1200" cap="none" spc="0" normalizeH="0" baseline="0" noProof="0" dirty="0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ذ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أ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ذ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ـذ</a:t>
                      </a:r>
                      <a:r>
                        <a:rPr lang="ar-TN" sz="54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ذ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5400" b="1" i="0" u="none" strike="noStrike" kern="1200" cap="none" spc="0" normalizeH="0" baseline="0" noProof="0" dirty="0" err="1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ـذ</a:t>
                      </a:r>
                      <a:r>
                        <a:rPr kumimoji="0" lang="ar-TN" sz="5400" b="1" i="0" u="none" strike="noStrike" kern="1200" cap="none" spc="0" normalizeH="0" baseline="0" noProof="0" dirty="0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ذ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تلمي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ذ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Image 10" descr="lo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2376264" cy="2160240"/>
          </a:xfrm>
          <a:prstGeom prst="rect">
            <a:avLst/>
          </a:prstGeom>
        </p:spPr>
      </p:pic>
      <p:pic>
        <p:nvPicPr>
          <p:cNvPr id="13" name="Image 12" descr="mou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244" y="2924824"/>
            <a:ext cx="1728192" cy="1152128"/>
          </a:xfrm>
          <a:prstGeom prst="rect">
            <a:avLst/>
          </a:prstGeom>
        </p:spPr>
      </p:pic>
      <p:pic>
        <p:nvPicPr>
          <p:cNvPr id="16" name="Image 15" descr="élè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5373216"/>
            <a:ext cx="1800200" cy="1080120"/>
          </a:xfrm>
          <a:prstGeom prst="rect">
            <a:avLst/>
          </a:prstGeom>
        </p:spPr>
      </p:pic>
      <p:pic>
        <p:nvPicPr>
          <p:cNvPr id="17" name="Image 16" descr="oreil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4149080"/>
            <a:ext cx="1800200" cy="1152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ar-TN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راء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6660232" y="620688"/>
            <a:ext cx="1728192" cy="148217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ر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O SLMAN Alomar النسخ4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411760" y="1052736"/>
            <a:ext cx="1800200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 rtl="1"/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ر</a:t>
            </a:r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أس</a:t>
            </a:r>
            <a:endParaRPr lang="fr-FR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395536" y="2852936"/>
          <a:ext cx="8136904" cy="36413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4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32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23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ر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ر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ر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قص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ـر</a:t>
                      </a:r>
                      <a:r>
                        <a:rPr lang="ar-TN" sz="5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ر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ـر </a:t>
                      </a:r>
                      <a:r>
                        <a:rPr kumimoji="0" lang="ar-TN" sz="5400" b="1" i="0" u="none" strike="noStrike" kern="1200" cap="none" spc="0" normalizeH="0" baseline="0" noProof="0" dirty="0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ر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ك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ر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سيّ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ـر</a:t>
                      </a:r>
                      <a:r>
                        <a:rPr lang="ar-TN" sz="54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ر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5400" b="1" i="0" u="none" strike="noStrike" kern="1200" cap="none" spc="0" normalizeH="0" baseline="0" noProof="0" dirty="0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ـر ر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سفـ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ر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C:\Users\hp\Desktop\Nouveau dossier (2)\h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1440160" cy="1440160"/>
          </a:xfrm>
          <a:prstGeom prst="rect">
            <a:avLst/>
          </a:prstGeom>
          <a:noFill/>
        </p:spPr>
      </p:pic>
      <p:pic>
        <p:nvPicPr>
          <p:cNvPr id="18" name="Image 17" descr="dans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852936"/>
            <a:ext cx="1800200" cy="1296144"/>
          </a:xfrm>
          <a:prstGeom prst="rect">
            <a:avLst/>
          </a:prstGeom>
        </p:spPr>
      </p:pic>
      <p:pic>
        <p:nvPicPr>
          <p:cNvPr id="21" name="Image 20" descr="chaise-assise-bo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149080"/>
            <a:ext cx="1800200" cy="1152128"/>
          </a:xfrm>
          <a:prstGeom prst="rect">
            <a:avLst/>
          </a:prstGeom>
        </p:spPr>
      </p:pic>
      <p:pic>
        <p:nvPicPr>
          <p:cNvPr id="22" name="Image 21" descr="voyages-organises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5301208"/>
            <a:ext cx="1728192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395536" y="2852936"/>
          <a:ext cx="8136904" cy="36413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4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32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23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سـ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سـ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س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حاب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ـسـ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ـسـ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م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سـ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رح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ـس</a:t>
                      </a: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س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5400" b="1" i="0" u="none" strike="noStrike" kern="1200" cap="none" spc="0" normalizeH="0" baseline="0" noProof="0" dirty="0" err="1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ـس</a:t>
                      </a:r>
                      <a:r>
                        <a:rPr kumimoji="0" lang="ar-TN" sz="5400" b="1" i="0" u="none" strike="noStrike" kern="1200" cap="none" spc="0" normalizeH="0" baseline="0" noProof="0" dirty="0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س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شـم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س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Titre 1"/>
          <p:cNvSpPr>
            <a:spLocks noGrp="1"/>
          </p:cNvSpPr>
          <p:nvPr/>
        </p:nvSpPr>
        <p:spPr>
          <a:xfrm>
            <a:off x="411119" y="352842"/>
            <a:ext cx="8229600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TN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سين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Espace réservé du contenu 3"/>
          <p:cNvSpPr>
            <a:spLocks noGrp="1"/>
          </p:cNvSpPr>
          <p:nvPr/>
        </p:nvSpPr>
        <p:spPr>
          <a:xfrm>
            <a:off x="483127" y="128894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endParaRPr lang="fr-FR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sp>
        <p:nvSpPr>
          <p:cNvPr id="12" name="Espace réservé du texte 13"/>
          <p:cNvSpPr>
            <a:spLocks noGrp="1"/>
          </p:cNvSpPr>
          <p:nvPr/>
        </p:nvSpPr>
        <p:spPr>
          <a:xfrm>
            <a:off x="6675815" y="352842"/>
            <a:ext cx="1728192" cy="14821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س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O SLMAN Alomar النسخ4" pitchFamily="2" charset="-78"/>
            </a:endParaRPr>
          </a:p>
        </p:txBody>
      </p:sp>
      <p:sp>
        <p:nvSpPr>
          <p:cNvPr id="13" name="ZoneTexte 18"/>
          <p:cNvSpPr txBox="1"/>
          <p:nvPr/>
        </p:nvSpPr>
        <p:spPr>
          <a:xfrm>
            <a:off x="2355335" y="822058"/>
            <a:ext cx="2592288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س</a:t>
            </a:r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ـماء</a:t>
            </a:r>
            <a:endParaRPr lang="fr-FR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pic>
        <p:nvPicPr>
          <p:cNvPr id="17" name="Picture 2" descr="RÃ©sultat de recherche d'images pour &quot;ciel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119" y="352842"/>
            <a:ext cx="2223839" cy="2160240"/>
          </a:xfrm>
          <a:prstGeom prst="rect">
            <a:avLst/>
          </a:prstGeom>
          <a:noFill/>
        </p:spPr>
      </p:pic>
      <p:pic>
        <p:nvPicPr>
          <p:cNvPr id="18" name="Picture 6" descr="RÃ©sultat de recherche d'images pour &quot;â«Ø³Ø­Ø§Ø¨â¬â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852936"/>
            <a:ext cx="1728000" cy="1224136"/>
          </a:xfrm>
          <a:prstGeom prst="rect">
            <a:avLst/>
          </a:prstGeom>
          <a:noFill/>
        </p:spPr>
      </p:pic>
      <p:pic>
        <p:nvPicPr>
          <p:cNvPr id="21" name="Picture 8" descr="Image associÃ©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149080"/>
            <a:ext cx="1728192" cy="1152128"/>
          </a:xfrm>
          <a:prstGeom prst="rect">
            <a:avLst/>
          </a:prstGeom>
          <a:noFill/>
        </p:spPr>
      </p:pic>
      <p:pic>
        <p:nvPicPr>
          <p:cNvPr id="22" name="Picture 10" descr="Image associÃ©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373216"/>
            <a:ext cx="1656184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68958"/>
          </a:xfrm>
        </p:spPr>
        <p:txBody>
          <a:bodyPr>
            <a:noAutofit/>
          </a:bodyPr>
          <a:lstStyle/>
          <a:p>
            <a:r>
              <a:rPr lang="ar-TN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شين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6660232" y="620688"/>
            <a:ext cx="1728192" cy="148217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ش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O SLMAN Alomar النسخ4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339752" y="1089904"/>
            <a:ext cx="2736304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 rtl="1"/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ش</a:t>
            </a:r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ـمس</a:t>
            </a:r>
            <a:endParaRPr lang="fr-FR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395536" y="2852936"/>
          <a:ext cx="8136904" cy="36413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4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32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23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شـ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شـ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ش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رب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ـشـ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ـشـ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خ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شـ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ـش</a:t>
                      </a:r>
                      <a:r>
                        <a:rPr lang="ar-TN" sz="54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ش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5400" b="1" i="0" u="none" strike="noStrike" kern="1200" cap="none" spc="0" normalizeH="0" baseline="0" noProof="0" dirty="0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ـش ش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فرا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ش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0" descr="Image associÃ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2016224" cy="1944216"/>
          </a:xfrm>
          <a:prstGeom prst="rect">
            <a:avLst/>
          </a:prstGeom>
          <a:noFill/>
        </p:spPr>
      </p:pic>
      <p:pic>
        <p:nvPicPr>
          <p:cNvPr id="8" name="Picture 2" descr="RÃ©sultat de recherche d'images pour &quot;boir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852936"/>
            <a:ext cx="1800200" cy="1296144"/>
          </a:xfrm>
          <a:prstGeom prst="rect">
            <a:avLst/>
          </a:prstGeom>
          <a:noFill/>
        </p:spPr>
      </p:pic>
      <p:pic>
        <p:nvPicPr>
          <p:cNvPr id="12" name="Picture 2" descr="RÃ©sultat de recherche d'images pour &quot;bois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149080"/>
            <a:ext cx="1800200" cy="1152128"/>
          </a:xfrm>
          <a:prstGeom prst="rect">
            <a:avLst/>
          </a:prstGeom>
          <a:noFill/>
        </p:spPr>
      </p:pic>
      <p:pic>
        <p:nvPicPr>
          <p:cNvPr id="2052" name="Picture 4" descr="RÃ©sultat de recherche d'images pour &quot;â«ÙØ±Ø§Ø´â¬â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373216"/>
            <a:ext cx="1728192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68958"/>
          </a:xfrm>
        </p:spPr>
        <p:txBody>
          <a:bodyPr>
            <a:noAutofit/>
          </a:bodyPr>
          <a:lstStyle/>
          <a:p>
            <a:r>
              <a:rPr lang="ar-TN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صاد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6660232" y="620688"/>
            <a:ext cx="1728192" cy="148217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ص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O SLMAN Alomar النسخ4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627784" y="1196752"/>
            <a:ext cx="2664296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 rtl="1"/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ص</a:t>
            </a:r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احب</a:t>
            </a:r>
            <a:endParaRPr lang="fr-FR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395536" y="2852936"/>
          <a:ext cx="8136904" cy="36413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4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32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23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صـ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صـ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ص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حراء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</a:t>
                      </a: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ـصـ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ـصـ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م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صـ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ـص</a:t>
                      </a:r>
                      <a:r>
                        <a:rPr lang="ar-TN" sz="54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ص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5400" b="1" i="0" u="none" strike="noStrike" kern="1200" cap="none" spc="0" normalizeH="0" baseline="0" noProof="0" dirty="0" err="1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ـص</a:t>
                      </a:r>
                      <a:r>
                        <a:rPr kumimoji="0" lang="ar-TN" sz="5400" b="1" i="0" u="none" strike="noStrike" kern="1200" cap="none" spc="0" normalizeH="0" baseline="0" noProof="0" dirty="0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ص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قف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ص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2088232" cy="2232248"/>
          </a:xfrm>
          <a:prstGeom prst="rect">
            <a:avLst/>
          </a:prstGeom>
          <a:noFill/>
        </p:spPr>
      </p:pic>
      <p:pic>
        <p:nvPicPr>
          <p:cNvPr id="1028" name="Picture 4" descr="RÃ©sultat de recherche d'images pour &quot;dÃ©sert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852936"/>
            <a:ext cx="1815158" cy="1283246"/>
          </a:xfrm>
          <a:prstGeom prst="rect">
            <a:avLst/>
          </a:prstGeom>
          <a:noFill/>
        </p:spPr>
      </p:pic>
      <p:pic>
        <p:nvPicPr>
          <p:cNvPr id="1030" name="Picture 6" descr="RÃ©sultat de recherche d'images pour &quot;â«Ø®Ø±ÙØ·Ø© ÙØµØ±â¬â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149080"/>
            <a:ext cx="1793776" cy="1152128"/>
          </a:xfrm>
          <a:prstGeom prst="rect">
            <a:avLst/>
          </a:prstGeom>
          <a:noFill/>
        </p:spPr>
      </p:pic>
      <p:pic>
        <p:nvPicPr>
          <p:cNvPr id="1032" name="Picture 8" descr="Image associÃ©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301208"/>
            <a:ext cx="1728192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68958"/>
          </a:xfrm>
        </p:spPr>
        <p:txBody>
          <a:bodyPr>
            <a:noAutofit/>
          </a:bodyPr>
          <a:lstStyle/>
          <a:p>
            <a:r>
              <a:rPr lang="ar-TN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ضاد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6660232" y="620688"/>
            <a:ext cx="1728192" cy="148217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ض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O SLMAN Alomar النسخ4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843808" y="1196752"/>
            <a:ext cx="1944216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 rtl="1"/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ض</a:t>
            </a:r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وء</a:t>
            </a:r>
            <a:endParaRPr lang="fr-FR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395536" y="2852936"/>
          <a:ext cx="8136904" cy="36413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4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32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23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ضـ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ضـ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ض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حك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</a:t>
                      </a: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ـضـ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ـضـ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خ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ضـ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ـض</a:t>
                      </a:r>
                      <a:r>
                        <a:rPr lang="ar-TN" sz="54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ض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5400" b="1" i="0" u="none" strike="noStrike" kern="1200" cap="none" spc="0" normalizeH="0" baseline="0" noProof="0" dirty="0" err="1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ـض</a:t>
                      </a:r>
                      <a:r>
                        <a:rPr kumimoji="0" lang="ar-TN" sz="5400" b="1" i="0" u="none" strike="noStrike" kern="1200" cap="none" spc="0" normalizeH="0" baseline="0" noProof="0" dirty="0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ض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مري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ض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9698" name="Picture 2" descr="RÃ©sultat de recherche d'images pour &quot;lumiÃ¨re&quot;"/>
          <p:cNvPicPr>
            <a:picLocks noChangeAspect="1" noChangeArrowheads="1"/>
          </p:cNvPicPr>
          <p:nvPr/>
        </p:nvPicPr>
        <p:blipFill>
          <a:blip r:embed="rId2" cstate="print"/>
          <a:srcRect l="4831" r="7011" b="11495"/>
          <a:stretch>
            <a:fillRect/>
          </a:stretch>
        </p:blipFill>
        <p:spPr bwMode="auto">
          <a:xfrm>
            <a:off x="395536" y="476672"/>
            <a:ext cx="2304256" cy="2304256"/>
          </a:xfrm>
          <a:prstGeom prst="rect">
            <a:avLst/>
          </a:prstGeom>
          <a:noFill/>
        </p:spPr>
      </p:pic>
      <p:pic>
        <p:nvPicPr>
          <p:cNvPr id="29700" name="Picture 4" descr="RÃ©sultat de recherche d'images pour &quot;lÃ©gumes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221088"/>
            <a:ext cx="1663944" cy="1008112"/>
          </a:xfrm>
          <a:prstGeom prst="rect">
            <a:avLst/>
          </a:prstGeom>
          <a:noFill/>
        </p:spPr>
      </p:pic>
      <p:pic>
        <p:nvPicPr>
          <p:cNvPr id="29702" name="Picture 6" descr="Image associÃ©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852936"/>
            <a:ext cx="1776600" cy="1296024"/>
          </a:xfrm>
          <a:prstGeom prst="rect">
            <a:avLst/>
          </a:prstGeom>
          <a:noFill/>
        </p:spPr>
      </p:pic>
      <p:pic>
        <p:nvPicPr>
          <p:cNvPr id="29704" name="Picture 8" descr="Image associÃ©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373216"/>
            <a:ext cx="1722667" cy="1079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68958"/>
          </a:xfrm>
        </p:spPr>
        <p:txBody>
          <a:bodyPr>
            <a:noAutofit/>
          </a:bodyPr>
          <a:lstStyle/>
          <a:p>
            <a:r>
              <a:rPr lang="ar-TN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طاء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6660232" y="620688"/>
            <a:ext cx="1728192" cy="148217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ط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O SLMAN Alomar النسخ4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843808" y="1196752"/>
            <a:ext cx="1944216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 rtl="1"/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ط</a:t>
            </a:r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ائرة</a:t>
            </a:r>
            <a:endParaRPr lang="fr-FR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395536" y="2852936"/>
          <a:ext cx="8136904" cy="36413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4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32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23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صـ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طـ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ط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عام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</a:t>
                      </a: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ـصـ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ـطـ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م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طـ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عم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ـص</a:t>
                      </a:r>
                      <a:r>
                        <a:rPr lang="ar-TN" sz="54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ص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5400" b="1" i="0" u="none" strike="noStrike" kern="1200" cap="none" spc="0" normalizeH="0" baseline="0" noProof="0" dirty="0" err="1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ـط</a:t>
                      </a:r>
                      <a:r>
                        <a:rPr kumimoji="0" lang="ar-TN" sz="5400" b="1" i="0" u="none" strike="noStrike" kern="1200" cap="none" spc="0" normalizeH="0" baseline="0" noProof="0" dirty="0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ط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5400" b="1" kern="1200" spc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BO SLMAN Alomar النسخ4" pitchFamily="2" charset="-78"/>
                        </a:rPr>
                        <a:t>خ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طّ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22" name="Picture 2" descr="Image associÃ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266429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Image associÃ©e"/>
          <p:cNvPicPr>
            <a:picLocks noChangeAspect="1" noChangeArrowheads="1"/>
          </p:cNvPicPr>
          <p:nvPr/>
        </p:nvPicPr>
        <p:blipFill>
          <a:blip r:embed="rId3" cstate="print"/>
          <a:srcRect b="14988"/>
          <a:stretch>
            <a:fillRect/>
          </a:stretch>
        </p:blipFill>
        <p:spPr bwMode="auto">
          <a:xfrm>
            <a:off x="6732240" y="2852936"/>
            <a:ext cx="1781528" cy="1296144"/>
          </a:xfrm>
          <a:prstGeom prst="rect">
            <a:avLst/>
          </a:prstGeom>
          <a:noFill/>
        </p:spPr>
      </p:pic>
      <p:pic>
        <p:nvPicPr>
          <p:cNvPr id="30726" name="Picture 6" descr="Image associÃ©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149081"/>
            <a:ext cx="1774726" cy="1191418"/>
          </a:xfrm>
          <a:prstGeom prst="rect">
            <a:avLst/>
          </a:prstGeom>
          <a:noFill/>
        </p:spPr>
      </p:pic>
      <p:pic>
        <p:nvPicPr>
          <p:cNvPr id="30728" name="Picture 8" descr="RÃ©sultat de recherche d'images pour &quot;â«Ø§ÙØ®Ø· Ø§ÙØ¹Ø±Ø¨Ùâ¬â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301208"/>
            <a:ext cx="1800349" cy="1197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68958"/>
          </a:xfrm>
        </p:spPr>
        <p:txBody>
          <a:bodyPr>
            <a:noAutofit/>
          </a:bodyPr>
          <a:lstStyle/>
          <a:p>
            <a:r>
              <a:rPr lang="ar-TN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ظاء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6660232" y="620688"/>
            <a:ext cx="1728192" cy="148217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ظ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O SLMAN Alomar النسخ4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339752" y="1089904"/>
            <a:ext cx="2736304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 rtl="1"/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ظ</a:t>
            </a:r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هر</a:t>
            </a:r>
            <a:endParaRPr lang="fr-FR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395536" y="2852936"/>
          <a:ext cx="8136904" cy="331236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4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32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23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ظـ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ظـ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ظ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فر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ـظـ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ـظـ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ع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ظـ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ـظ</a:t>
                      </a:r>
                      <a:r>
                        <a:rPr lang="ar-TN" sz="54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ظ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5400" b="1" i="0" u="none" strike="noStrike" kern="1200" cap="none" spc="0" normalizeH="0" baseline="0" noProof="0" dirty="0" err="1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ـظ</a:t>
                      </a:r>
                      <a:r>
                        <a:rPr kumimoji="0" lang="ar-TN" sz="5400" b="1" i="0" u="none" strike="noStrike" kern="1200" cap="none" spc="0" normalizeH="0" baseline="0" noProof="0" dirty="0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ظ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ح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ظّ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4" name="Picture 2" descr="RÃ©sultat de recherche d'images pour &quot;â«Ø¸ÙØ±â¬â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048000" cy="222885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852936"/>
            <a:ext cx="1780034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RÃ©sultat de recherche d'images pour &quot;â«Ø¹Ø¸Ùâ¬â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221088"/>
            <a:ext cx="1728192" cy="936104"/>
          </a:xfrm>
          <a:prstGeom prst="rect">
            <a:avLst/>
          </a:prstGeom>
          <a:noFill/>
        </p:spPr>
      </p:pic>
      <p:pic>
        <p:nvPicPr>
          <p:cNvPr id="3076" name="Picture 4" descr="Image associÃ©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157192"/>
            <a:ext cx="1800200" cy="1000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68958"/>
          </a:xfrm>
        </p:spPr>
        <p:txBody>
          <a:bodyPr>
            <a:noAutofit/>
          </a:bodyPr>
          <a:lstStyle/>
          <a:p>
            <a:r>
              <a:rPr lang="ar-TN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عين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6660232" y="620688"/>
            <a:ext cx="1728192" cy="148217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ع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O SLMAN Alomar النسخ4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339752" y="1089904"/>
            <a:ext cx="2736304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 rtl="1"/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ع</a:t>
            </a:r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ـشّ</a:t>
            </a:r>
            <a:endParaRPr lang="fr-FR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395536" y="2852936"/>
          <a:ext cx="8136904" cy="36413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4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32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23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عـ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عـ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ع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شب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ـعـ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ـعـ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س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عـ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يد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ـع</a:t>
                      </a:r>
                      <a:r>
                        <a:rPr lang="ar-TN" sz="54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ع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5400" b="1" i="0" u="none" strike="noStrike" kern="1200" cap="none" spc="0" normalizeH="0" baseline="0" noProof="0" dirty="0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ـع ع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ربيـ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ع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674" name="Picture 2" descr="RÃ©sultat de recherche d'images pour &quot;nid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2520280" cy="1944216"/>
          </a:xfrm>
          <a:prstGeom prst="rect">
            <a:avLst/>
          </a:prstGeom>
          <a:noFill/>
        </p:spPr>
      </p:pic>
      <p:pic>
        <p:nvPicPr>
          <p:cNvPr id="28676" name="Picture 4" descr="RÃ©sultat de recherche d'images pour &quot;herb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852936"/>
            <a:ext cx="1837977" cy="1296144"/>
          </a:xfrm>
          <a:prstGeom prst="rect">
            <a:avLst/>
          </a:prstGeom>
          <a:noFill/>
        </p:spPr>
      </p:pic>
      <p:pic>
        <p:nvPicPr>
          <p:cNvPr id="28678" name="Picture 6" descr="Image associÃ©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149080"/>
            <a:ext cx="1728192" cy="1152128"/>
          </a:xfrm>
          <a:prstGeom prst="rect">
            <a:avLst/>
          </a:prstGeom>
          <a:noFill/>
        </p:spPr>
      </p:pic>
      <p:pic>
        <p:nvPicPr>
          <p:cNvPr id="28680" name="Picture 8" descr="Image associÃ©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301209"/>
            <a:ext cx="1728192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68958"/>
          </a:xfrm>
        </p:spPr>
        <p:txBody>
          <a:bodyPr>
            <a:noAutofit/>
          </a:bodyPr>
          <a:lstStyle/>
          <a:p>
            <a:r>
              <a:rPr lang="ar-TN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غين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6660232" y="620688"/>
            <a:ext cx="1728192" cy="148217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غ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O SLMAN Alomar النسخ4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915816" y="1196752"/>
            <a:ext cx="2520280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 rtl="1"/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غ</a:t>
            </a:r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ـسل</a:t>
            </a:r>
            <a:endParaRPr lang="fr-FR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395536" y="2852936"/>
          <a:ext cx="8136904" cy="36413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4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32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23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غـ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غـ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غ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راب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</a:t>
                      </a: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ـغـ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ـغـ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م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غـ</a:t>
                      </a:r>
                      <a:r>
                        <a:rPr lang="ar-TN" sz="5400" b="1" kern="1200" spc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BO SLMAN Alomar النسخ4" pitchFamily="2" charset="-78"/>
                        </a:rPr>
                        <a:t>لق</a:t>
                      </a:r>
                      <a:endParaRPr lang="ar-TN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ـغ</a:t>
                      </a:r>
                      <a:r>
                        <a:rPr lang="ar-TN" sz="54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غ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5400" b="1" i="0" u="none" strike="noStrike" kern="1200" cap="none" spc="0" normalizeH="0" baseline="0" noProof="0" dirty="0" err="1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ـغ</a:t>
                      </a:r>
                      <a:r>
                        <a:rPr kumimoji="0" lang="ar-TN" sz="5400" b="1" i="0" u="none" strike="noStrike" kern="1200" cap="none" spc="0" normalizeH="0" baseline="0" noProof="0" dirty="0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غ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5400" b="1" kern="1200" spc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BO SLMAN Alomar النسخ4" pitchFamily="2" charset="-78"/>
                        </a:rPr>
                        <a:t>فار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غ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9698" name="Picture 2" descr="Image associÃ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2376264" cy="1944216"/>
          </a:xfrm>
          <a:prstGeom prst="rect">
            <a:avLst/>
          </a:prstGeom>
          <a:noFill/>
        </p:spPr>
      </p:pic>
      <p:sp>
        <p:nvSpPr>
          <p:cNvPr id="29700" name="AutoShape 4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2" name="AutoShape 6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4" name="AutoShape 8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6" name="AutoShape 10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9708" name="Picture 12" descr="Image associÃ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924944"/>
            <a:ext cx="1728192" cy="1224136"/>
          </a:xfrm>
          <a:prstGeom prst="rect">
            <a:avLst/>
          </a:prstGeom>
          <a:noFill/>
        </p:spPr>
      </p:pic>
      <p:pic>
        <p:nvPicPr>
          <p:cNvPr id="29710" name="Picture 14" descr="Image associÃ©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221088"/>
            <a:ext cx="1224136" cy="1079960"/>
          </a:xfrm>
          <a:prstGeom prst="rect">
            <a:avLst/>
          </a:prstGeom>
          <a:noFill/>
        </p:spPr>
      </p:pic>
      <p:pic>
        <p:nvPicPr>
          <p:cNvPr id="29712" name="Picture 16" descr="Image associÃ©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373216"/>
            <a:ext cx="1728192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ar-TN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هــــمـــــزة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Espace réservé du contenu 4" descr="Image associÃ©e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1560" y="548680"/>
            <a:ext cx="2608507" cy="2232248"/>
          </a:xfrm>
        </p:spPr>
      </p:pic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7020272" y="1124744"/>
            <a:ext cx="791071" cy="978123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TN" sz="9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ء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263427" y="1632711"/>
            <a:ext cx="1800200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 rtl="1"/>
            <a:r>
              <a:rPr lang="ar-TN" sz="9600" b="1" spc="6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أ</a:t>
            </a:r>
            <a:r>
              <a:rPr lang="ar-TN" sz="9600" b="1" spc="6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ن</a:t>
            </a:r>
            <a:r>
              <a:rPr lang="ar-TN" sz="9600" b="1" spc="6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ا</a:t>
            </a:r>
            <a:endParaRPr lang="fr-FR" sz="9600" b="1" spc="6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467544" y="2852936"/>
          <a:ext cx="7992888" cy="362956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982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82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554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10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612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dirty="0" smtClean="0">
                          <a:cs typeface="ABO SLMAN Alomar  منقط  1" pitchFamily="2" charset="-78"/>
                        </a:rPr>
                        <a:t>أ</a:t>
                      </a:r>
                      <a:endParaRPr lang="fr-FR" sz="5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أ</a:t>
                      </a:r>
                      <a:endParaRPr lang="fr-FR" sz="5400" dirty="0"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أ</a:t>
                      </a:r>
                      <a:r>
                        <a:rPr lang="ar-TN" sz="54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ABO SLMAN Alomar النسخ4" pitchFamily="2" charset="-78"/>
                        </a:rPr>
                        <a:t>يـن؟</a:t>
                      </a:r>
                      <a:endParaRPr lang="fr-FR" sz="5400" spc="0" dirty="0">
                        <a:solidFill>
                          <a:schemeClr val="accent2">
                            <a:lumMod val="50000"/>
                          </a:schemeClr>
                        </a:solidFill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96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ـأ</a:t>
                      </a:r>
                      <a:endParaRPr lang="fr-FR" sz="5400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5400" b="1" i="0" u="none" strike="noStrike" kern="1200" cap="none" spc="0" normalizeH="0" baseline="0" noProof="0" dirty="0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ـأ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ك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أ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س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55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ء</a:t>
                      </a:r>
                      <a:endParaRPr lang="fr-FR" sz="5400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ء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مـا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ء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" name="Image 22" descr="Where to st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2996952"/>
            <a:ext cx="1440160" cy="792088"/>
          </a:xfrm>
          <a:prstGeom prst="rect">
            <a:avLst/>
          </a:prstGeom>
        </p:spPr>
      </p:pic>
      <p:pic>
        <p:nvPicPr>
          <p:cNvPr id="25" name="Image 24" descr="VER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4077072"/>
            <a:ext cx="1512168" cy="864096"/>
          </a:xfrm>
          <a:prstGeom prst="rect">
            <a:avLst/>
          </a:prstGeom>
        </p:spPr>
      </p:pic>
      <p:pic>
        <p:nvPicPr>
          <p:cNvPr id="3" name="anaSon enregistré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779912" y="2276872"/>
            <a:ext cx="288033" cy="252000"/>
          </a:xfrm>
          <a:prstGeom prst="rect">
            <a:avLst/>
          </a:prstGeom>
        </p:spPr>
      </p:pic>
      <p:pic>
        <p:nvPicPr>
          <p:cNvPr id="26" name="Image 25" descr="Water-Hik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5301208"/>
            <a:ext cx="151216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68958"/>
          </a:xfrm>
        </p:spPr>
        <p:txBody>
          <a:bodyPr>
            <a:noAutofit/>
          </a:bodyPr>
          <a:lstStyle/>
          <a:p>
            <a:r>
              <a:rPr lang="ar-TN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فاء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6660232" y="620688"/>
            <a:ext cx="1728192" cy="148217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ف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O SLMAN Alomar النسخ4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915816" y="1196752"/>
            <a:ext cx="2520280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 rtl="1"/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ف</a:t>
            </a:r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ـأر</a:t>
            </a:r>
            <a:endParaRPr lang="fr-FR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395536" y="2852936"/>
          <a:ext cx="8136904" cy="36413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4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32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23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فـ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فـ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ف</a:t>
                      </a:r>
                      <a:r>
                        <a:rPr lang="ar-TN" sz="5400" b="1" kern="1200" spc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BO SLMAN Alomar النسخ4" pitchFamily="2" charset="-78"/>
                        </a:rPr>
                        <a:t>رنسيّ</a:t>
                      </a:r>
                      <a:endParaRPr lang="fr-FR" sz="5400" b="1" kern="1200" spc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ـفـ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ـفـ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ح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فـ</a:t>
                      </a:r>
                      <a:r>
                        <a:rPr lang="ar-TN" sz="5400" b="1" kern="1200" spc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BO SLMAN Alomar النسخ4" pitchFamily="2" charset="-78"/>
                        </a:rPr>
                        <a:t>ل</a:t>
                      </a:r>
                      <a:endParaRPr lang="ar-TN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ـف</a:t>
                      </a:r>
                      <a:r>
                        <a:rPr lang="ar-TN" sz="54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ف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5400" b="1" i="0" u="none" strike="noStrike" kern="1200" cap="none" spc="0" normalizeH="0" baseline="0" noProof="0" dirty="0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ـف ف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5400" b="1" kern="1200" spc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BO SLMAN Alomar النسخ4" pitchFamily="2" charset="-78"/>
                        </a:rPr>
                        <a:t>خا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فَ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00" name="AutoShape 4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2" name="AutoShape 6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4" name="AutoShape 8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6" name="AutoShape 10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3794" name="Picture 2" descr="C:\Users\hp\Downloads\senegalais-id-new_censo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852936"/>
            <a:ext cx="1800200" cy="1296144"/>
          </a:xfrm>
          <a:prstGeom prst="rect">
            <a:avLst/>
          </a:prstGeom>
          <a:noFill/>
        </p:spPr>
      </p:pic>
      <p:pic>
        <p:nvPicPr>
          <p:cNvPr id="33796" name="Picture 4" descr="Image associÃ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3024336" cy="2419375"/>
          </a:xfrm>
          <a:prstGeom prst="rect">
            <a:avLst/>
          </a:prstGeom>
          <a:noFill/>
        </p:spPr>
      </p:pic>
      <p:pic>
        <p:nvPicPr>
          <p:cNvPr id="33800" name="Picture 8" descr="RÃ©sultat de recherche d'images pour &quot;fÃªte soirÃ©e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149080"/>
            <a:ext cx="1800000" cy="1152128"/>
          </a:xfrm>
          <a:prstGeom prst="rect">
            <a:avLst/>
          </a:prstGeom>
          <a:noFill/>
        </p:spPr>
      </p:pic>
      <p:pic>
        <p:nvPicPr>
          <p:cNvPr id="33804" name="Picture 12" descr="RÃ©sultat de recherche d'images pour &quot;peur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301208"/>
            <a:ext cx="1727992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68958"/>
          </a:xfrm>
        </p:spPr>
        <p:txBody>
          <a:bodyPr>
            <a:noAutofit/>
          </a:bodyPr>
          <a:lstStyle/>
          <a:p>
            <a:r>
              <a:rPr lang="ar-TN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قاف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6660232" y="620688"/>
            <a:ext cx="1728192" cy="148217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ق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O SLMAN Alomar النسخ4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915816" y="1196752"/>
            <a:ext cx="2520280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 rtl="1"/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ق</a:t>
            </a:r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طار</a:t>
            </a:r>
            <a:endParaRPr lang="fr-FR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395536" y="2852936"/>
          <a:ext cx="8136904" cy="36413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4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32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23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قـ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قـ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ق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لب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ـقـ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ـقـ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ن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قـ</a:t>
                      </a:r>
                      <a:r>
                        <a:rPr lang="ar-TN" sz="5400" b="1" kern="1200" spc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BO SLMAN Alomar النسخ4" pitchFamily="2" charset="-78"/>
                        </a:rPr>
                        <a:t>ود</a:t>
                      </a:r>
                      <a:endParaRPr lang="ar-TN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ـق</a:t>
                      </a:r>
                      <a:r>
                        <a:rPr lang="ar-TN" sz="54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ق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5400" b="1" i="0" u="none" strike="noStrike" kern="1200" cap="none" spc="0" normalizeH="0" baseline="0" noProof="0" dirty="0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ـق ق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5400" b="1" kern="1200" spc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BO SLMAN Alomar النسخ4" pitchFamily="2" charset="-78"/>
                        </a:rPr>
                        <a:t>غر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قَ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00" name="AutoShape 4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2" name="AutoShape 6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4" name="AutoShape 8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6" name="AutoShape 10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2776" name="Picture 8" descr="Image associÃ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384376" cy="2304256"/>
          </a:xfrm>
          <a:prstGeom prst="rect">
            <a:avLst/>
          </a:prstGeom>
          <a:noFill/>
        </p:spPr>
      </p:pic>
      <p:pic>
        <p:nvPicPr>
          <p:cNvPr id="32780" name="Picture 12" descr="Image associÃ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852936"/>
            <a:ext cx="1841644" cy="1296144"/>
          </a:xfrm>
          <a:prstGeom prst="rect">
            <a:avLst/>
          </a:prstGeom>
          <a:noFill/>
        </p:spPr>
      </p:pic>
      <p:pic>
        <p:nvPicPr>
          <p:cNvPr id="32782" name="Picture 14" descr="RÃ©sultat de recherche d'images pour &quot;monnaie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149080"/>
            <a:ext cx="1800200" cy="1152128"/>
          </a:xfrm>
          <a:prstGeom prst="rect">
            <a:avLst/>
          </a:prstGeom>
          <a:noFill/>
        </p:spPr>
      </p:pic>
      <p:pic>
        <p:nvPicPr>
          <p:cNvPr id="32784" name="Picture 16" descr="RÃ©sultat de recherche d'images pour &quot;â«ØºØ±Ùâ¬â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301208"/>
            <a:ext cx="1800000" cy="1188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68958"/>
          </a:xfrm>
        </p:spPr>
        <p:txBody>
          <a:bodyPr>
            <a:noAutofit/>
          </a:bodyPr>
          <a:lstStyle/>
          <a:p>
            <a:r>
              <a:rPr lang="ar-TN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كاف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5868144" y="620688"/>
            <a:ext cx="2808312" cy="148217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</a:t>
            </a:r>
            <a:r>
              <a:rPr lang="ar-TN" sz="9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كـ</a:t>
            </a:r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 ك  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O SLMAN Alomar النسخ4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915816" y="1196752"/>
            <a:ext cx="2520280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 rtl="1"/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ك</a:t>
            </a:r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لب</a:t>
            </a:r>
            <a:endParaRPr lang="fr-FR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395536" y="2852936"/>
          <a:ext cx="8136904" cy="36413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4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32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23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كـ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كـ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ك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سرَ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</a:t>
                      </a: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ـكـ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ـكـ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س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كـ</a:t>
                      </a:r>
                      <a:r>
                        <a:rPr lang="ar-TN" sz="5400" b="1" kern="1200" spc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BO SLMAN Alomar النسخ4" pitchFamily="2" charset="-78"/>
                        </a:rPr>
                        <a:t>وت</a:t>
                      </a:r>
                      <a:r>
                        <a:rPr lang="fr-FR" sz="5400" b="1" kern="1200" spc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BO SLMAN Alomar النسخ4" pitchFamily="2" charset="-78"/>
                        </a:rPr>
                        <a:t>!</a:t>
                      </a:r>
                      <a:endParaRPr lang="ar-TN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ـك</a:t>
                      </a:r>
                      <a:r>
                        <a:rPr lang="ar-TN" sz="44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ك </a:t>
                      </a:r>
                      <a:r>
                        <a:rPr lang="ar-TN" sz="44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كـ</a:t>
                      </a:r>
                      <a:endParaRPr lang="ar-TN" sz="4400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4000" b="1" i="0" u="none" strike="noStrike" kern="1200" cap="none" spc="0" normalizeH="0" baseline="0" noProof="0" dirty="0" err="1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ـك</a:t>
                      </a:r>
                      <a:r>
                        <a:rPr kumimoji="0" lang="ar-TN" sz="4000" b="1" i="0" u="none" strike="noStrike" kern="1200" cap="none" spc="0" normalizeH="0" baseline="0" noProof="0" dirty="0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ك </a:t>
                      </a:r>
                      <a:r>
                        <a:rPr kumimoji="0" lang="ar-TN" sz="4000" b="1" i="0" u="none" strike="noStrike" kern="1200" cap="none" spc="0" normalizeH="0" baseline="0" noProof="0" dirty="0" err="1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كـ</a:t>
                      </a:r>
                      <a:endParaRPr lang="fr-FR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5400" b="1" kern="1200" spc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BO SLMAN Alomar النسخ4" pitchFamily="2" charset="-78"/>
                        </a:rPr>
                        <a:t>مل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ك</a:t>
                      </a:r>
                      <a:r>
                        <a:rPr lang="ar-TN" sz="5400" b="1" kern="1200" spc="0" baseline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00" name="AutoShape 4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2" name="AutoShape 6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4" name="AutoShape 8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6" name="AutoShape 10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4818" name="Picture 2" descr="RÃ©sultat de recherche d'images pour &quot;â«ÙÙØ¨â¬â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2880000" cy="2203153"/>
          </a:xfrm>
          <a:prstGeom prst="rect">
            <a:avLst/>
          </a:prstGeom>
          <a:noFill/>
        </p:spPr>
      </p:pic>
      <p:pic>
        <p:nvPicPr>
          <p:cNvPr id="34820" name="Picture 4" descr="Image associÃ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852936"/>
            <a:ext cx="1800000" cy="1269067"/>
          </a:xfrm>
          <a:prstGeom prst="rect">
            <a:avLst/>
          </a:prstGeom>
          <a:noFill/>
        </p:spPr>
      </p:pic>
      <p:pic>
        <p:nvPicPr>
          <p:cNvPr id="34822" name="Picture 6" descr="Image associÃ©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149080"/>
            <a:ext cx="1800000" cy="1152127"/>
          </a:xfrm>
          <a:prstGeom prst="rect">
            <a:avLst/>
          </a:prstGeom>
          <a:noFill/>
        </p:spPr>
      </p:pic>
      <p:pic>
        <p:nvPicPr>
          <p:cNvPr id="34824" name="Picture 8" descr="Image associÃ©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301208"/>
            <a:ext cx="1800200" cy="1154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68958"/>
          </a:xfrm>
        </p:spPr>
        <p:txBody>
          <a:bodyPr>
            <a:noAutofit/>
          </a:bodyPr>
          <a:lstStyle/>
          <a:p>
            <a:r>
              <a:rPr lang="ar-TN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لام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6588224" y="620688"/>
            <a:ext cx="2088232" cy="148217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 ل  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O SLMAN Alomar النسخ4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779912" y="1196752"/>
            <a:ext cx="1800200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 rtl="1"/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ل</a:t>
            </a:r>
            <a:r>
              <a:rPr lang="ar-TN" sz="9600" b="1" dirty="0" smtClean="0">
                <a:solidFill>
                  <a:schemeClr val="accent2">
                    <a:lumMod val="50000"/>
                  </a:schemeClr>
                </a:solidFill>
                <a:cs typeface="ABO SLMAN Alomar النسخ4" pitchFamily="2" charset="-78"/>
              </a:rPr>
              <a:t>ي</a:t>
            </a:r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ل</a:t>
            </a:r>
            <a:endParaRPr lang="fr-FR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395536" y="2852936"/>
          <a:ext cx="8136904" cy="36413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4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28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لـ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لـ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ل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سان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ـلـ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ـلـ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ق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ـلـ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44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ـل</a:t>
                      </a:r>
                      <a:r>
                        <a:rPr lang="ar-TN" sz="44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ل</a:t>
                      </a:r>
                      <a:endParaRPr lang="ar-TN" sz="4400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noProof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ـل</a:t>
                      </a:r>
                      <a:r>
                        <a:rPr lang="ar-TN" sz="5400" b="1" kern="1200" spc="0" baseline="0" noProof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</a:t>
                      </a:r>
                      <a:r>
                        <a:rPr lang="ar-TN" sz="5400" b="1" kern="1200" spc="0" noProof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ل</a:t>
                      </a:r>
                      <a:endParaRPr lang="fr-FR" sz="5400" b="1" kern="1200" spc="0" noProof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رج</a:t>
                      </a:r>
                      <a:r>
                        <a:rPr lang="ar-TN" sz="5400" b="1" kern="1200" spc="0" baseline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ل 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00" name="AutoShape 4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2" name="AutoShape 6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4" name="AutoShape 8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6" name="AutoShape 10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42" name="Picture 2" descr="Image associÃ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312368" cy="2225824"/>
          </a:xfrm>
          <a:prstGeom prst="rect">
            <a:avLst/>
          </a:prstGeom>
          <a:noFill/>
        </p:spPr>
      </p:pic>
      <p:pic>
        <p:nvPicPr>
          <p:cNvPr id="35844" name="Picture 4" descr="Image associÃ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852936"/>
            <a:ext cx="1871808" cy="1296000"/>
          </a:xfrm>
          <a:prstGeom prst="rect">
            <a:avLst/>
          </a:prstGeom>
          <a:noFill/>
        </p:spPr>
      </p:pic>
      <p:pic>
        <p:nvPicPr>
          <p:cNvPr id="35846" name="Picture 6" descr="Image associÃ©e"/>
          <p:cNvPicPr>
            <a:picLocks noChangeAspect="1" noChangeArrowheads="1"/>
          </p:cNvPicPr>
          <p:nvPr/>
        </p:nvPicPr>
        <p:blipFill>
          <a:blip r:embed="rId4" cstate="print"/>
          <a:srcRect l="7501" r="9990"/>
          <a:stretch>
            <a:fillRect/>
          </a:stretch>
        </p:blipFill>
        <p:spPr bwMode="auto">
          <a:xfrm>
            <a:off x="6660232" y="4149080"/>
            <a:ext cx="1800200" cy="1152128"/>
          </a:xfrm>
          <a:prstGeom prst="rect">
            <a:avLst/>
          </a:prstGeom>
          <a:noFill/>
        </p:spPr>
      </p:pic>
      <p:pic>
        <p:nvPicPr>
          <p:cNvPr id="35848" name="Picture 8" descr="Image associÃ©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373216"/>
            <a:ext cx="1872208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68958"/>
          </a:xfrm>
        </p:spPr>
        <p:txBody>
          <a:bodyPr>
            <a:noAutofit/>
          </a:bodyPr>
          <a:lstStyle/>
          <a:p>
            <a:r>
              <a:rPr lang="ar-TN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ميم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6588224" y="620688"/>
            <a:ext cx="2088232" cy="148217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 م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O SLMAN Alomar النسخ4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779912" y="1196752"/>
            <a:ext cx="2016224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 rtl="1"/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م</a:t>
            </a:r>
            <a:r>
              <a:rPr lang="ar-TN" sz="9600" b="1" dirty="0" smtClean="0">
                <a:solidFill>
                  <a:schemeClr val="accent2">
                    <a:lumMod val="50000"/>
                  </a:schemeClr>
                </a:solidFill>
                <a:cs typeface="ABO SLMAN Alomar النسخ4" pitchFamily="2" charset="-78"/>
              </a:rPr>
              <a:t>ر</a:t>
            </a:r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م</a:t>
            </a:r>
            <a:r>
              <a:rPr lang="ar-TN" sz="9600" b="1" dirty="0" smtClean="0">
                <a:solidFill>
                  <a:schemeClr val="accent2">
                    <a:lumMod val="50000"/>
                  </a:schemeClr>
                </a:solidFill>
                <a:cs typeface="ABO SLMAN Alomar النسخ4" pitchFamily="2" charset="-78"/>
              </a:rPr>
              <a:t>ى</a:t>
            </a:r>
            <a:endParaRPr lang="fr-FR" sz="9600" b="1" dirty="0">
              <a:solidFill>
                <a:schemeClr val="accent2">
                  <a:lumMod val="50000"/>
                </a:schemeClr>
              </a:solidFill>
              <a:cs typeface="ABO SLMAN Alomar النسخ4" pitchFamily="2" charset="-78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395536" y="2852936"/>
          <a:ext cx="8136904" cy="36413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4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28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مـ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مـ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م</a:t>
                      </a:r>
                      <a:r>
                        <a:rPr lang="ar-TN" sz="5400" b="1" kern="1200" spc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غازة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</a:t>
                      </a: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ـمـ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ـمـ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ق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ـمـ</a:t>
                      </a:r>
                      <a:r>
                        <a:rPr lang="ar-TN" sz="5400" b="1" kern="1200" spc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BO SLMAN Alomar النسخ4" pitchFamily="2" charset="-78"/>
                        </a:rPr>
                        <a:t>ر</a:t>
                      </a:r>
                      <a:endParaRPr lang="ar-TN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44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ـم</a:t>
                      </a:r>
                      <a:r>
                        <a:rPr lang="ar-TN" sz="44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م</a:t>
                      </a:r>
                      <a:endParaRPr lang="ar-TN" sz="4400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noProof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ـم</a:t>
                      </a:r>
                      <a:r>
                        <a:rPr lang="ar-TN" sz="5400" b="1" kern="1200" spc="0" baseline="0" noProof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</a:t>
                      </a:r>
                      <a:r>
                        <a:rPr lang="ar-TN" sz="5400" b="1" kern="1200" spc="0" noProof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م</a:t>
                      </a:r>
                      <a:endParaRPr lang="fr-FR" sz="5400" b="1" kern="1200" spc="0" noProof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حـمّا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م</a:t>
                      </a:r>
                      <a:r>
                        <a:rPr lang="ar-TN" sz="5400" b="1" kern="1200" spc="0" baseline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00" name="AutoShape 4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2" name="AutoShape 6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4" name="AutoShape 8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6" name="AutoShape 10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6866" name="Picture 2" descr="Image associÃ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312368" cy="2304256"/>
          </a:xfrm>
          <a:prstGeom prst="rect">
            <a:avLst/>
          </a:prstGeom>
          <a:noFill/>
        </p:spPr>
      </p:pic>
      <p:pic>
        <p:nvPicPr>
          <p:cNvPr id="36868" name="Picture 4" descr="RÃ©sultat de recherche d'images pour &quot;â«ÙØºØ§Ø²Ø©â¬â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852936"/>
            <a:ext cx="1872208" cy="1296144"/>
          </a:xfrm>
          <a:prstGeom prst="rect">
            <a:avLst/>
          </a:prstGeom>
          <a:noFill/>
        </p:spPr>
      </p:pic>
      <p:pic>
        <p:nvPicPr>
          <p:cNvPr id="36870" name="Picture 6" descr="RÃ©sultat de recherche d'images pour &quot;lune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149080"/>
            <a:ext cx="1872208" cy="1152128"/>
          </a:xfrm>
          <a:prstGeom prst="rect">
            <a:avLst/>
          </a:prstGeom>
          <a:noFill/>
        </p:spPr>
      </p:pic>
      <p:pic>
        <p:nvPicPr>
          <p:cNvPr id="36872" name="Picture 8" descr="Image associÃ©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301208"/>
            <a:ext cx="187220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68958"/>
          </a:xfrm>
        </p:spPr>
        <p:txBody>
          <a:bodyPr>
            <a:noAutofit/>
          </a:bodyPr>
          <a:lstStyle/>
          <a:p>
            <a:r>
              <a:rPr lang="ar-TN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نون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6588224" y="620688"/>
            <a:ext cx="2088232" cy="148217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 ن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O SLMAN Alomar النسخ4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779912" y="1196752"/>
            <a:ext cx="2016224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 rtl="1"/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ن</a:t>
            </a:r>
            <a:r>
              <a:rPr lang="ar-TN" sz="9600" b="1" dirty="0" smtClean="0">
                <a:solidFill>
                  <a:schemeClr val="accent2">
                    <a:lumMod val="50000"/>
                  </a:schemeClr>
                </a:solidFill>
                <a:cs typeface="ABO SLMAN Alomar النسخ4" pitchFamily="2" charset="-78"/>
              </a:rPr>
              <a:t>اس</a:t>
            </a:r>
            <a:endParaRPr lang="fr-FR" sz="9600" b="1" dirty="0" smtClean="0">
              <a:solidFill>
                <a:schemeClr val="accent2">
                  <a:lumMod val="50000"/>
                </a:schemeClr>
              </a:solidFill>
              <a:cs typeface="ABO SLMAN Alomar النسخ4" pitchFamily="2" charset="-78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395536" y="2852936"/>
          <a:ext cx="8136904" cy="36413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4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28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نـ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نـ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ن</a:t>
                      </a:r>
                      <a:r>
                        <a:rPr lang="ar-TN" sz="5400" b="1" kern="1200" spc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BO SLMAN Alomar النسخ4" pitchFamily="2" charset="-78"/>
                        </a:rPr>
                        <a:t>ا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مَ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ـنـ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ـنـ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ع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ـنـ</a:t>
                      </a:r>
                      <a:r>
                        <a:rPr lang="ar-TN" sz="5400" b="1" kern="1200" spc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BO SLMAN Alomar النسخ4" pitchFamily="2" charset="-78"/>
                        </a:rPr>
                        <a:t>ب</a:t>
                      </a:r>
                      <a:endParaRPr lang="ar-TN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44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ـن</a:t>
                      </a:r>
                      <a:r>
                        <a:rPr lang="ar-TN" sz="44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ن</a:t>
                      </a:r>
                      <a:endParaRPr lang="ar-TN" sz="4400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noProof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ـن</a:t>
                      </a:r>
                      <a:r>
                        <a:rPr lang="ar-TN" sz="5400" b="1" kern="1200" spc="0" baseline="0" noProof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</a:t>
                      </a:r>
                      <a:r>
                        <a:rPr lang="ar-TN" sz="5400" b="1" kern="1200" spc="0" noProof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ن</a:t>
                      </a:r>
                      <a:endParaRPr lang="fr-FR" sz="5400" b="1" kern="1200" spc="0" noProof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سكو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نْ</a:t>
                      </a:r>
                      <a:r>
                        <a:rPr lang="ar-TN" sz="5400" b="1" kern="1200" spc="0" baseline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00" name="AutoShape 4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2" name="AutoShape 6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4" name="AutoShape 8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6" name="AutoShape 10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8914" name="Picture 2" descr="Image associÃ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600400" cy="2236812"/>
          </a:xfrm>
          <a:prstGeom prst="rect">
            <a:avLst/>
          </a:prstGeom>
          <a:noFill/>
        </p:spPr>
      </p:pic>
      <p:pic>
        <p:nvPicPr>
          <p:cNvPr id="38916" name="Picture 4" descr="RÃ©sultat de recherche d'images pour &quot;sleep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852936"/>
            <a:ext cx="1872208" cy="1296144"/>
          </a:xfrm>
          <a:prstGeom prst="rect">
            <a:avLst/>
          </a:prstGeom>
          <a:noFill/>
        </p:spPr>
      </p:pic>
      <p:pic>
        <p:nvPicPr>
          <p:cNvPr id="38918" name="Picture 6" descr="RÃ©sultat de recherche d'images pour &quot;raisin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149080"/>
            <a:ext cx="1849388" cy="1152127"/>
          </a:xfrm>
          <a:prstGeom prst="rect">
            <a:avLst/>
          </a:prstGeom>
          <a:noFill/>
        </p:spPr>
      </p:pic>
      <p:pic>
        <p:nvPicPr>
          <p:cNvPr id="38920" name="Picture 8" descr="RÃ©sultat de recherche d'images pour &quot;â«Ø³ÙÙÙ ÙÙÙÙØ¨ÙØ¯ÙØ§â¬â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373216"/>
            <a:ext cx="1584176" cy="1071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68958"/>
          </a:xfrm>
        </p:spPr>
        <p:txBody>
          <a:bodyPr>
            <a:noAutofit/>
          </a:bodyPr>
          <a:lstStyle/>
          <a:p>
            <a:r>
              <a:rPr lang="ar-TN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هاء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6804248" y="620688"/>
            <a:ext cx="1872208" cy="148217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 هـ 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O SLMAN Alomar النسخ4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491880" y="1196752"/>
            <a:ext cx="2448272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 rtl="1"/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ه</a:t>
            </a:r>
            <a:r>
              <a:rPr lang="ar-TN" sz="9600" b="1" dirty="0" smtClean="0">
                <a:solidFill>
                  <a:schemeClr val="accent2">
                    <a:lumMod val="50000"/>
                  </a:schemeClr>
                </a:solidFill>
                <a:cs typeface="ABO SLMAN Alomar النسخ4" pitchFamily="2" charset="-78"/>
              </a:rPr>
              <a:t>ديّـة</a:t>
            </a:r>
            <a:endParaRPr lang="fr-FR" sz="9600" b="1" dirty="0" smtClean="0">
              <a:solidFill>
                <a:schemeClr val="accent2">
                  <a:lumMod val="50000"/>
                </a:schemeClr>
              </a:solidFill>
              <a:cs typeface="ABO SLMAN Alomar النسخ4" pitchFamily="2" charset="-78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395536" y="2852936"/>
          <a:ext cx="8136904" cy="36413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4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28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هـ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نـ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ه</a:t>
                      </a:r>
                      <a:r>
                        <a:rPr lang="ar-TN" sz="5400" b="1" kern="1200" spc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BO SLMAN Alomar النسخ4" pitchFamily="2" charset="-78"/>
                        </a:rPr>
                        <a:t>ذا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ـهـ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ـهـ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س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ـهـ</a:t>
                      </a:r>
                      <a:r>
                        <a:rPr lang="ar-TN" sz="5400" b="1" kern="1200" spc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BO SLMAN Alomar النسخ4" pitchFamily="2" charset="-78"/>
                        </a:rPr>
                        <a:t>ل</a:t>
                      </a:r>
                      <a:endParaRPr lang="ar-TN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44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ـه</a:t>
                      </a:r>
                      <a:r>
                        <a:rPr lang="ar-TN" sz="44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ه</a:t>
                      </a:r>
                      <a:endParaRPr lang="ar-TN" sz="4400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noProof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ـه</a:t>
                      </a:r>
                      <a:r>
                        <a:rPr lang="ar-TN" sz="5400" b="1" kern="1200" spc="0" baseline="0" noProof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</a:t>
                      </a:r>
                      <a:r>
                        <a:rPr lang="ar-TN" sz="5400" b="1" kern="1200" spc="0" noProof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ه</a:t>
                      </a:r>
                      <a:endParaRPr lang="fr-FR" sz="5400" b="1" kern="1200" spc="0" noProof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انتبـ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ه</a:t>
                      </a:r>
                      <a:r>
                        <a:rPr lang="ar-TN" sz="5400" b="1" kern="1200" spc="0" baseline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</a:t>
                      </a:r>
                      <a:r>
                        <a:rPr lang="fr-FR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!</a:t>
                      </a:r>
                      <a:r>
                        <a:rPr lang="ar-TN" sz="5400" b="1" kern="1200" spc="0" baseline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00" name="AutoShape 4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2" name="AutoShape 6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4" name="AutoShape 8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6" name="AutoShape 10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9938" name="Picture 2" descr="Image associÃ©e"/>
          <p:cNvPicPr>
            <a:picLocks noChangeAspect="1" noChangeArrowheads="1"/>
          </p:cNvPicPr>
          <p:nvPr/>
        </p:nvPicPr>
        <p:blipFill>
          <a:blip r:embed="rId2" cstate="print"/>
          <a:srcRect t="7958" r="6761" b="16443"/>
          <a:stretch>
            <a:fillRect/>
          </a:stretch>
        </p:blipFill>
        <p:spPr bwMode="auto">
          <a:xfrm>
            <a:off x="6660232" y="2924944"/>
            <a:ext cx="1728192" cy="1224136"/>
          </a:xfrm>
          <a:prstGeom prst="rect">
            <a:avLst/>
          </a:prstGeom>
          <a:noFill/>
        </p:spPr>
      </p:pic>
      <p:pic>
        <p:nvPicPr>
          <p:cNvPr id="39940" name="Picture 4" descr="RÃ©sultat de recherche d'images pour &quot;cadeau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2880000" cy="2160000"/>
          </a:xfrm>
          <a:prstGeom prst="rect">
            <a:avLst/>
          </a:prstGeom>
          <a:noFill/>
        </p:spPr>
      </p:pic>
      <p:pic>
        <p:nvPicPr>
          <p:cNvPr id="39942" name="Picture 6" descr="RÃ©sultat de recherche d'images pour &quot;facile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149080"/>
            <a:ext cx="1872208" cy="1223936"/>
          </a:xfrm>
          <a:prstGeom prst="rect">
            <a:avLst/>
          </a:prstGeom>
          <a:noFill/>
        </p:spPr>
      </p:pic>
      <p:pic>
        <p:nvPicPr>
          <p:cNvPr id="39944" name="Picture 8" descr="RÃ©sultat de recherche d'images pour &quot;attention&quot;"/>
          <p:cNvPicPr>
            <a:picLocks noChangeAspect="1" noChangeArrowheads="1"/>
          </p:cNvPicPr>
          <p:nvPr/>
        </p:nvPicPr>
        <p:blipFill>
          <a:blip r:embed="rId5" cstate="print"/>
          <a:srcRect t="5371" b="8699"/>
          <a:stretch>
            <a:fillRect/>
          </a:stretch>
        </p:blipFill>
        <p:spPr bwMode="auto">
          <a:xfrm>
            <a:off x="6660232" y="5373216"/>
            <a:ext cx="180000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68958"/>
          </a:xfrm>
        </p:spPr>
        <p:txBody>
          <a:bodyPr>
            <a:noAutofit/>
          </a:bodyPr>
          <a:lstStyle/>
          <a:p>
            <a:r>
              <a:rPr lang="ar-TN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واو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6804248" y="620688"/>
            <a:ext cx="1872208" cy="148217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 و 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O SLMAN Alomar النسخ4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131840" y="1268760"/>
            <a:ext cx="2376264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 rtl="1"/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و</a:t>
            </a:r>
            <a:r>
              <a:rPr lang="ar-TN" sz="9600" b="1" dirty="0" smtClean="0">
                <a:solidFill>
                  <a:schemeClr val="accent2">
                    <a:lumMod val="50000"/>
                  </a:schemeClr>
                </a:solidFill>
                <a:cs typeface="ABO SLMAN Alomar النسخ4" pitchFamily="2" charset="-78"/>
              </a:rPr>
              <a:t>ردة</a:t>
            </a:r>
            <a:endParaRPr lang="fr-FR" sz="9600" b="1" dirty="0" smtClean="0">
              <a:solidFill>
                <a:schemeClr val="accent2">
                  <a:lumMod val="50000"/>
                </a:schemeClr>
              </a:solidFill>
              <a:cs typeface="ABO SLMAN Alomar النسخ4" pitchFamily="2" charset="-78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395536" y="2852936"/>
          <a:ext cx="8136904" cy="36413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4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28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و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و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و</a:t>
                      </a:r>
                      <a:r>
                        <a:rPr lang="ar-TN" sz="5400" b="1" kern="1200" spc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BO SLMAN Alomar النسخ4" pitchFamily="2" charset="-78"/>
                        </a:rPr>
                        <a:t>رقة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ـو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ـو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أل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ـو</a:t>
                      </a:r>
                      <a:r>
                        <a:rPr lang="ar-TN" sz="5400" b="1" kern="1200" spc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BO SLMAN Alomar النسخ4" pitchFamily="2" charset="-78"/>
                        </a:rPr>
                        <a:t>ان</a:t>
                      </a:r>
                      <a:endParaRPr lang="ar-TN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44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ـو</a:t>
                      </a:r>
                      <a:r>
                        <a:rPr lang="ar-TN" sz="44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و</a:t>
                      </a:r>
                      <a:endParaRPr lang="ar-TN" sz="4400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noProof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ـو</a:t>
                      </a:r>
                      <a:r>
                        <a:rPr lang="ar-TN" sz="5400" b="1" kern="1200" spc="0" baseline="0" noProof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</a:t>
                      </a:r>
                      <a:r>
                        <a:rPr lang="ar-TN" sz="5400" b="1" kern="1200" spc="0" noProof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و</a:t>
                      </a:r>
                      <a:endParaRPr lang="fr-FR" sz="5400" b="1" kern="1200" spc="0" noProof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دل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و</a:t>
                      </a:r>
                      <a:r>
                        <a:rPr lang="ar-TN" sz="5400" b="1" kern="1200" spc="0" baseline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00" name="AutoShape 4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2" name="AutoShape 6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4" name="AutoShape 8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6" name="AutoShape 10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62" name="Picture 2" descr="Image associÃ©e"/>
          <p:cNvPicPr>
            <a:picLocks noChangeAspect="1" noChangeArrowheads="1"/>
          </p:cNvPicPr>
          <p:nvPr/>
        </p:nvPicPr>
        <p:blipFill>
          <a:blip r:embed="rId2" cstate="print"/>
          <a:srcRect t="8572" b="8561"/>
          <a:stretch>
            <a:fillRect/>
          </a:stretch>
        </p:blipFill>
        <p:spPr bwMode="auto">
          <a:xfrm>
            <a:off x="395536" y="404664"/>
            <a:ext cx="3240360" cy="2304256"/>
          </a:xfrm>
          <a:prstGeom prst="rect">
            <a:avLst/>
          </a:prstGeom>
          <a:noFill/>
        </p:spPr>
      </p:pic>
      <p:pic>
        <p:nvPicPr>
          <p:cNvPr id="40964" name="Picture 4" descr="RÃ©sultat de recherche d'images pour &quot;â«Ø§ÙÙØ§Ùâ¬â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149080"/>
            <a:ext cx="1872208" cy="1152128"/>
          </a:xfrm>
          <a:prstGeom prst="rect">
            <a:avLst/>
          </a:prstGeom>
          <a:noFill/>
        </p:spPr>
      </p:pic>
      <p:pic>
        <p:nvPicPr>
          <p:cNvPr id="40966" name="Picture 6" descr="RÃ©sultat de recherche d'images pour &quot;feuille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924944"/>
            <a:ext cx="1800000" cy="1197642"/>
          </a:xfrm>
          <a:prstGeom prst="rect">
            <a:avLst/>
          </a:prstGeom>
          <a:noFill/>
        </p:spPr>
      </p:pic>
      <p:pic>
        <p:nvPicPr>
          <p:cNvPr id="40968" name="Picture 8" descr="RÃ©sultat de recherche d'images pour &quot;â«Ø¯ÙÙâ¬â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5373216"/>
            <a:ext cx="1152128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68958"/>
          </a:xfrm>
        </p:spPr>
        <p:txBody>
          <a:bodyPr>
            <a:noAutofit/>
          </a:bodyPr>
          <a:lstStyle/>
          <a:p>
            <a:r>
              <a:rPr lang="ar-TN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يـاء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6804248" y="620688"/>
            <a:ext cx="1872208" cy="148217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 ي 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O SLMAN Alomar النسخ4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771800" y="1268760"/>
            <a:ext cx="3816424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 rtl="1"/>
            <a:endParaRPr lang="fr-FR" sz="9600" b="1" dirty="0" smtClean="0">
              <a:solidFill>
                <a:schemeClr val="accent2">
                  <a:lumMod val="50000"/>
                </a:schemeClr>
              </a:solidFill>
              <a:cs typeface="ABO SLMAN Alomar النسخ4" pitchFamily="2" charset="-78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395536" y="2852936"/>
          <a:ext cx="8136904" cy="36413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4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28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يـ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يـ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cs typeface="ABO SLMAN Alomar النسخ4" pitchFamily="2" charset="-78"/>
                        </a:rPr>
                        <a:t>ي</a:t>
                      </a:r>
                      <a:r>
                        <a:rPr lang="ar-TN" sz="5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cs typeface="ABO SLMAN Alomar النسخ4" pitchFamily="2" charset="-78"/>
                        </a:rPr>
                        <a:t>اسـميـن</a:t>
                      </a:r>
                      <a:endParaRPr lang="fr-FR" sz="5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</a:t>
                      </a: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ـيـ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ـيـ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ب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ـيـ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44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ـي</a:t>
                      </a:r>
                      <a:r>
                        <a:rPr lang="ar-TN" sz="44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ي</a:t>
                      </a:r>
                      <a:endParaRPr lang="ar-TN" sz="4400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noProof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ـي</a:t>
                      </a:r>
                      <a:r>
                        <a:rPr lang="ar-TN" sz="5400" b="1" kern="1200" spc="0" baseline="0" noProof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</a:t>
                      </a:r>
                      <a:r>
                        <a:rPr lang="ar-TN" sz="5400" b="1" kern="1200" spc="0" noProof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ي</a:t>
                      </a:r>
                      <a:endParaRPr lang="fr-FR" sz="5400" b="1" kern="1200" spc="0" noProof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نا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ي</a:t>
                      </a:r>
                      <a:r>
                        <a:rPr lang="ar-TN" sz="5400" b="1" kern="1200" spc="0" baseline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00" name="AutoShape 4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2" name="AutoShape 6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4" name="AutoShape 8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706" name="AutoShape 10" descr="RÃ©sultat de recherche d'images pour &quot;corb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986" name="Picture 2" descr="RÃ©sultat de recherche d'images pour &quot;jasmin tunisi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852936"/>
            <a:ext cx="1800200" cy="1296144"/>
          </a:xfrm>
          <a:prstGeom prst="rect">
            <a:avLst/>
          </a:prstGeom>
          <a:noFill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 l="2985" t="2778" r="2985" b="2778"/>
          <a:stretch>
            <a:fillRect/>
          </a:stretch>
        </p:blipFill>
        <p:spPr bwMode="auto">
          <a:xfrm>
            <a:off x="0" y="0"/>
            <a:ext cx="399593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 descr="mais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149080"/>
            <a:ext cx="1728192" cy="1152128"/>
          </a:xfrm>
          <a:prstGeom prst="rect">
            <a:avLst/>
          </a:prstGeom>
        </p:spPr>
      </p:pic>
      <p:pic>
        <p:nvPicPr>
          <p:cNvPr id="41992" name="Picture 8" descr="Image associÃ©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5301208"/>
            <a:ext cx="1800000" cy="112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ar-TN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باء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7020272" y="1124744"/>
            <a:ext cx="791071" cy="978123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ب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O SLMAN Alomar النسخ4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203848" y="1067252"/>
            <a:ext cx="1440160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 rtl="1"/>
            <a:r>
              <a:rPr lang="ar-TN" sz="9600" b="1" spc="6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أ</a:t>
            </a:r>
            <a:r>
              <a:rPr lang="ar-TN" sz="9600" b="1" spc="6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ب</a:t>
            </a:r>
            <a:endParaRPr lang="fr-FR" sz="9600" b="1" spc="6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467544" y="2852936"/>
          <a:ext cx="7992888" cy="301005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982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914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10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بـ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بـ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ب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ا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ب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ا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ـبـ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5400" b="1" i="0" u="none" strike="noStrike" kern="1200" cap="none" spc="0" normalizeH="0" baseline="0" noProof="0" dirty="0" err="1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ـبـ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ج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ـبـ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ل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55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ـب</a:t>
                      </a:r>
                      <a:endParaRPr lang="fr-FR" sz="5400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ـب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كت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بَ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Image 11" descr="P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2736304" cy="2056632"/>
          </a:xfrm>
          <a:prstGeom prst="rect">
            <a:avLst/>
          </a:prstGeom>
        </p:spPr>
      </p:pic>
      <p:pic>
        <p:nvPicPr>
          <p:cNvPr id="13" name="Image 12" descr="PA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924944"/>
            <a:ext cx="1538155" cy="936104"/>
          </a:xfrm>
          <a:prstGeom prst="rect">
            <a:avLst/>
          </a:prstGeom>
        </p:spPr>
      </p:pic>
      <p:pic>
        <p:nvPicPr>
          <p:cNvPr id="15" name="Image 14" descr="mount_uhud_and_site_of_battle.jpg"/>
          <p:cNvPicPr>
            <a:picLocks noChangeAspect="1"/>
          </p:cNvPicPr>
          <p:nvPr/>
        </p:nvPicPr>
        <p:blipFill>
          <a:blip r:embed="rId4" cstate="print"/>
          <a:srcRect l="10400" r="12201" b="32819"/>
          <a:stretch>
            <a:fillRect/>
          </a:stretch>
        </p:blipFill>
        <p:spPr>
          <a:xfrm>
            <a:off x="6819106" y="3952106"/>
            <a:ext cx="1584176" cy="897260"/>
          </a:xfrm>
          <a:prstGeom prst="rect">
            <a:avLst/>
          </a:prstGeom>
        </p:spPr>
      </p:pic>
      <p:pic>
        <p:nvPicPr>
          <p:cNvPr id="17" name="Image 16" descr="WRI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941168"/>
            <a:ext cx="1630308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ar-TN" sz="6600" b="1" spc="-15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ت</a:t>
            </a:r>
            <a:r>
              <a:rPr lang="ar-TN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اء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2304256" cy="1503858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5076056" y="620688"/>
            <a:ext cx="3312368" cy="148217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ت </a:t>
            </a:r>
            <a:r>
              <a:rPr lang="ar-TN" sz="9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ـة</a:t>
            </a:r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ة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O SLMAN Alomar النسخ4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843808" y="908720"/>
            <a:ext cx="2376264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 rtl="1"/>
            <a:r>
              <a:rPr lang="ar-TN" sz="9600" b="1" spc="6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ت</a:t>
            </a:r>
            <a:r>
              <a:rPr lang="ar-TN" sz="9600" b="1" spc="6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لميذ</a:t>
            </a:r>
            <a:endParaRPr lang="fr-FR" sz="9600" b="1" spc="6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467544" y="2564904"/>
          <a:ext cx="7992888" cy="403244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982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914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10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09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تـ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تـ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ت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علّم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95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ـتـ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ـتـ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كـ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ت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ـبَ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95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ـت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5400" b="1" i="0" u="none" strike="noStrike" kern="1200" cap="none" spc="0" normalizeH="0" baseline="0" noProof="0" dirty="0" err="1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ـت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بـيْـ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ت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34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ـة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5400" b="1" i="0" u="none" strike="noStrike" kern="1200" cap="none" spc="0" normalizeH="0" baseline="0" noProof="0" dirty="0" err="1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ـة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جـامع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ة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" name="Image 16" descr="WR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717032"/>
            <a:ext cx="1656184" cy="918195"/>
          </a:xfrm>
          <a:prstGeom prst="rect">
            <a:avLst/>
          </a:prstGeom>
        </p:spPr>
      </p:pic>
      <p:pic>
        <p:nvPicPr>
          <p:cNvPr id="11" name="Image 10" descr="apprend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636912"/>
            <a:ext cx="1584176" cy="972000"/>
          </a:xfrm>
          <a:prstGeom prst="rect">
            <a:avLst/>
          </a:prstGeom>
        </p:spPr>
      </p:pic>
      <p:pic>
        <p:nvPicPr>
          <p:cNvPr id="16" name="Image 15" descr="mais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581128"/>
            <a:ext cx="1728192" cy="993600"/>
          </a:xfrm>
          <a:prstGeom prst="rect">
            <a:avLst/>
          </a:prstGeom>
        </p:spPr>
      </p:pic>
      <p:pic>
        <p:nvPicPr>
          <p:cNvPr id="18" name="Image 17" descr="uni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5589240"/>
            <a:ext cx="1584176" cy="1008112"/>
          </a:xfrm>
          <a:prstGeom prst="rect">
            <a:avLst/>
          </a:prstGeom>
        </p:spPr>
      </p:pic>
      <p:pic>
        <p:nvPicPr>
          <p:cNvPr id="22" name="Image 21" descr="élèv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332656"/>
            <a:ext cx="180020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ar-TN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ثاء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5076056" y="620688"/>
            <a:ext cx="3312368" cy="148217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ث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O SLMAN Alomar النسخ4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843808" y="1067252"/>
            <a:ext cx="2376264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 rtl="1"/>
            <a:r>
              <a:rPr lang="ar-TN" sz="9600" b="1" spc="6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ثياب</a:t>
            </a:r>
            <a:endParaRPr lang="fr-FR" sz="9600" b="1" spc="6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467544" y="2852935"/>
          <a:ext cx="7992888" cy="338437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982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914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10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566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ثـ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ثـ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ث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لا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ث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ـة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3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ـثـ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ـثـ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تـم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ـثـ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ال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3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ـث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5400" b="1" i="0" u="none" strike="noStrike" kern="1200" cap="none" spc="0" normalizeH="0" baseline="0" noProof="0" dirty="0" err="1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ـث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حديـ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ث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Image 11" descr="vêtem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2736304" cy="2304256"/>
          </a:xfrm>
          <a:prstGeom prst="rect">
            <a:avLst/>
          </a:prstGeom>
        </p:spPr>
      </p:pic>
      <p:pic>
        <p:nvPicPr>
          <p:cNvPr id="13" name="Image 12" descr="tro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852936"/>
            <a:ext cx="1728192" cy="1224136"/>
          </a:xfrm>
          <a:prstGeom prst="rect">
            <a:avLst/>
          </a:prstGeom>
        </p:spPr>
      </p:pic>
      <p:pic>
        <p:nvPicPr>
          <p:cNvPr id="15" name="Image 14" descr="stat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149080"/>
            <a:ext cx="1728192" cy="1008112"/>
          </a:xfrm>
          <a:prstGeom prst="rect">
            <a:avLst/>
          </a:prstGeom>
        </p:spPr>
      </p:pic>
      <p:pic>
        <p:nvPicPr>
          <p:cNvPr id="21" name="Image 20" descr="conversation_popu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5229200"/>
            <a:ext cx="1728192" cy="1004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ar-TN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جيم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5076056" y="620688"/>
            <a:ext cx="3312368" cy="148217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ج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O SLMAN Alomar النسخ4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771800" y="1124744"/>
            <a:ext cx="2160240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 rtl="1"/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ج</a:t>
            </a:r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امعة</a:t>
            </a:r>
            <a:endParaRPr lang="fr-FR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467544" y="2852935"/>
          <a:ext cx="7992888" cy="338437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982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914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10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566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جـ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جـ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ج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حا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3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ـجـ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ـجـ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ن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ـجـ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مة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3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ـج</a:t>
                      </a:r>
                      <a:r>
                        <a:rPr lang="ar-TN" sz="54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ج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5400" b="1" i="0" u="none" strike="noStrike" kern="1200" cap="none" spc="0" normalizeH="0" baseline="0" noProof="0" dirty="0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</a:t>
                      </a:r>
                      <a:r>
                        <a:rPr kumimoji="0" lang="ar-TN" sz="5400" b="1" i="0" u="none" strike="noStrike" kern="1200" cap="none" spc="0" normalizeH="0" baseline="0" noProof="0" dirty="0" err="1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ـج</a:t>
                      </a:r>
                      <a:r>
                        <a:rPr kumimoji="0" lang="ar-TN" sz="5400" b="1" i="0" u="none" strike="noStrike" kern="1200" cap="none" spc="0" normalizeH="0" baseline="0" noProof="0" dirty="0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ج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د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ج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ا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ج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Image 10" descr="un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304256" cy="2088232"/>
          </a:xfrm>
          <a:prstGeom prst="rect">
            <a:avLst/>
          </a:prstGeom>
        </p:spPr>
      </p:pic>
      <p:pic>
        <p:nvPicPr>
          <p:cNvPr id="16" name="Image 15" descr="jo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852936"/>
            <a:ext cx="1728192" cy="1224136"/>
          </a:xfrm>
          <a:prstGeom prst="rect">
            <a:avLst/>
          </a:prstGeom>
        </p:spPr>
      </p:pic>
      <p:pic>
        <p:nvPicPr>
          <p:cNvPr id="17" name="Image 16" descr="st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149080"/>
            <a:ext cx="1656184" cy="1008112"/>
          </a:xfrm>
          <a:prstGeom prst="rect">
            <a:avLst/>
          </a:prstGeom>
        </p:spPr>
      </p:pic>
      <p:pic>
        <p:nvPicPr>
          <p:cNvPr id="22" name="Image 21" descr="pou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5157192"/>
            <a:ext cx="1728192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ar-TN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حاء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5076056" y="620688"/>
            <a:ext cx="3312368" cy="148217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ح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O SLMAN Alomar النسخ4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771800" y="1124744"/>
            <a:ext cx="2160240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 rtl="1"/>
            <a:r>
              <a:rPr lang="ar-TN" sz="9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ح</a:t>
            </a:r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بّ</a:t>
            </a:r>
            <a:endParaRPr lang="fr-FR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467544" y="2852935"/>
          <a:ext cx="7992888" cy="338437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982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914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10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566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حـ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حـ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ح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ليب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3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ـحـ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ـحـ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BO SLMAN Alomar النسخ4" pitchFamily="2" charset="-78"/>
                        </a:rPr>
                        <a:t>ب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ـحـ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ر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3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ـح</a:t>
                      </a:r>
                      <a:r>
                        <a:rPr lang="ar-TN" sz="54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ح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5400" b="1" i="0" u="none" strike="noStrike" kern="1200" cap="none" spc="0" normalizeH="0" baseline="0" noProof="0" dirty="0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</a:t>
                      </a:r>
                      <a:r>
                        <a:rPr kumimoji="0" lang="ar-TN" sz="5400" b="1" i="0" u="none" strike="noStrike" kern="1200" cap="none" spc="0" normalizeH="0" baseline="0" noProof="0" dirty="0" err="1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ـح</a:t>
                      </a:r>
                      <a:r>
                        <a:rPr kumimoji="0" lang="ar-TN" sz="5400" b="1" i="0" u="none" strike="noStrike" kern="1200" cap="none" spc="0" normalizeH="0" baseline="0" noProof="0" dirty="0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ح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BO SLMAN Alomar النسخ4" pitchFamily="2" charset="-78"/>
                        </a:rPr>
                        <a:t>نـ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ج</a:t>
                      </a:r>
                      <a:r>
                        <a:rPr lang="ar-TN" sz="5400" b="1" kern="1200" spc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BO SLMAN Alomar النسخ4" pitchFamily="2" charset="-78"/>
                        </a:rPr>
                        <a:t>ح</a:t>
                      </a:r>
                      <a:r>
                        <a:rPr lang="ar-TN" sz="5400" b="1" kern="1200" spc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BO SLMAN Alomar النسخ4" pitchFamily="2" charset="-78"/>
                        </a:rPr>
                        <a:t> 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Image 11" descr="coe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2736305" cy="2348880"/>
          </a:xfrm>
          <a:prstGeom prst="rect">
            <a:avLst/>
          </a:prstGeom>
        </p:spPr>
      </p:pic>
      <p:pic>
        <p:nvPicPr>
          <p:cNvPr id="15" name="Image 14" descr="Mi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852936"/>
            <a:ext cx="1728192" cy="1224136"/>
          </a:xfrm>
          <a:prstGeom prst="rect">
            <a:avLst/>
          </a:prstGeom>
        </p:spPr>
      </p:pic>
      <p:pic>
        <p:nvPicPr>
          <p:cNvPr id="18" name="Image 17" descr="m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077072"/>
            <a:ext cx="1728192" cy="1080120"/>
          </a:xfrm>
          <a:prstGeom prst="rect">
            <a:avLst/>
          </a:prstGeom>
        </p:spPr>
      </p:pic>
      <p:pic>
        <p:nvPicPr>
          <p:cNvPr id="21" name="Image 20" descr="lolololy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5229200"/>
            <a:ext cx="1728192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ar-TN" sz="6600" b="1" spc="-15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خ</a:t>
            </a:r>
            <a:r>
              <a:rPr lang="ar-TN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اء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6660232" y="620688"/>
            <a:ext cx="1728192" cy="148217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</a:t>
            </a:r>
            <a:r>
              <a:rPr lang="ar-TN" sz="9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خ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O SLMAN Alomar النسخ4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771800" y="1124744"/>
            <a:ext cx="2520280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 rtl="1"/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خـبـز</a:t>
            </a:r>
            <a:endParaRPr lang="fr-FR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467544" y="2852935"/>
          <a:ext cx="7992888" cy="338437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9982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914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10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566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خـ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خـ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خ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روف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3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ـخـ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ـخـ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BO SLMAN Alomar النسخ4" pitchFamily="2" charset="-78"/>
                        </a:rPr>
                        <a:t>م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ـخـ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رج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3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ـخ</a:t>
                      </a:r>
                      <a:r>
                        <a:rPr lang="ar-TN" sz="54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خ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5400" b="1" i="0" u="none" strike="noStrike" kern="1200" cap="none" spc="0" normalizeH="0" baseline="0" noProof="0" dirty="0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</a:t>
                      </a:r>
                      <a:r>
                        <a:rPr kumimoji="0" lang="ar-TN" sz="5400" b="1" i="0" u="none" strike="noStrike" kern="1200" cap="none" spc="0" normalizeH="0" baseline="0" noProof="0" dirty="0" err="1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ـخ</a:t>
                      </a:r>
                      <a:r>
                        <a:rPr kumimoji="0" lang="ar-TN" sz="5400" b="1" i="0" u="none" strike="noStrike" kern="1200" cap="none" spc="0" normalizeH="0" baseline="0" noProof="0" dirty="0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خ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خَ</a:t>
                      </a:r>
                      <a:r>
                        <a:rPr lang="ar-TN" sz="5400" b="1" kern="1200" spc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BO SLMAN Alomar النسخ4" pitchFamily="2" charset="-78"/>
                        </a:rPr>
                        <a:t>و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خ</a:t>
                      </a:r>
                      <a:r>
                        <a:rPr lang="ar-TN" sz="5400" b="1" kern="1200" spc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BO SLMAN Alomar النسخ4" pitchFamily="2" charset="-78"/>
                        </a:rPr>
                        <a:t> 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Image 10" descr="p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2376264" cy="2329056"/>
          </a:xfrm>
          <a:prstGeom prst="rect">
            <a:avLst/>
          </a:prstGeom>
        </p:spPr>
      </p:pic>
      <p:pic>
        <p:nvPicPr>
          <p:cNvPr id="13" name="Image 12" descr="mout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852936"/>
            <a:ext cx="1754832" cy="1224136"/>
          </a:xfrm>
          <a:prstGeom prst="rect">
            <a:avLst/>
          </a:prstGeom>
        </p:spPr>
      </p:pic>
      <p:pic>
        <p:nvPicPr>
          <p:cNvPr id="16" name="Image 15" descr="pech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5229200"/>
            <a:ext cx="1728191" cy="1008112"/>
          </a:xfrm>
          <a:prstGeom prst="rect">
            <a:avLst/>
          </a:prstGeom>
        </p:spPr>
      </p:pic>
      <p:pic>
        <p:nvPicPr>
          <p:cNvPr id="17" name="Image 16" descr="sortie.jpg"/>
          <p:cNvPicPr>
            <a:picLocks noChangeAspect="1"/>
          </p:cNvPicPr>
          <p:nvPr/>
        </p:nvPicPr>
        <p:blipFill>
          <a:blip r:embed="rId5" cstate="print"/>
          <a:srcRect l="11812" t="25987" r="11407" b="26763"/>
          <a:stretch>
            <a:fillRect/>
          </a:stretch>
        </p:blipFill>
        <p:spPr>
          <a:xfrm>
            <a:off x="6660232" y="4149080"/>
            <a:ext cx="1800200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ar-TN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دال</a:t>
            </a:r>
            <a: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fr-FR" sz="6600" b="1" dirty="0" smtClean="0">
                <a:solidFill>
                  <a:schemeClr val="accent6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</a:br>
            <a:endParaRPr lang="fr-FR" sz="6600" b="1" dirty="0">
              <a:solidFill>
                <a:schemeClr val="accent6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6660232" y="620688"/>
            <a:ext cx="1728192" cy="1482179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TN" sz="9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 </a:t>
            </a:r>
            <a:r>
              <a:rPr lang="ar-TN" sz="9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BO SLMAN Alomar النسخ4" pitchFamily="2" charset="-78"/>
              </a:rPr>
              <a:t>د</a:t>
            </a:r>
            <a:endParaRPr lang="fr-FR" sz="9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BO SLMAN Alomar النسخ4" pitchFamily="2" charset="-7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987824" y="1052736"/>
            <a:ext cx="1800200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r" rtl="1"/>
            <a:r>
              <a:rPr lang="ar-TN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kkal Majalla" pitchFamily="2" charset="-78"/>
                <a:cs typeface="ABO SLMAN Alomar النسخ4" pitchFamily="2" charset="-78"/>
              </a:rPr>
              <a:t>دواء</a:t>
            </a:r>
            <a:endParaRPr lang="fr-FR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akkal Majalla" pitchFamily="2" charset="-78"/>
              <a:cs typeface="ABO SLMAN Alomar النسخ4" pitchFamily="2" charset="-78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395536" y="2996952"/>
          <a:ext cx="8136904" cy="349734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342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7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327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23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د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د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د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رّاجة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ـد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err="1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ـد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مـ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د</a:t>
                      </a:r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رسة</a:t>
                      </a:r>
                      <a:endParaRPr lang="fr-FR" sz="5400" b="1" kern="1200" spc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26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5400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ـد</a:t>
                      </a:r>
                      <a:r>
                        <a:rPr lang="ar-TN" sz="54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BO SLMAN Alomar  منقط  1" pitchFamily="2" charset="-78"/>
                        </a:rPr>
                        <a:t> د</a:t>
                      </a:r>
                      <a:endParaRPr lang="fr-FR" sz="5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BO SLMAN Alomar  منقط  1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TN" sz="5400" b="1" i="0" u="none" strike="noStrike" kern="1200" cap="none" spc="0" normalizeH="0" baseline="0" noProof="0" dirty="0" err="1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ـد</a:t>
                      </a:r>
                      <a:r>
                        <a:rPr kumimoji="0" lang="ar-TN" sz="5400" b="1" i="0" u="none" strike="noStrike" kern="1200" cap="none" spc="0" normalizeH="0" baseline="0" noProof="0" dirty="0" smtClean="0">
                          <a:ln w="17780" cmpd="sng">
                            <a:solidFill>
                              <a:srgbClr val="4F81BD">
                                <a:tint val="3000"/>
                              </a:srgb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uLnTx/>
                          <a:uFillTx/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 د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sz="5400" b="1" kern="1200" spc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ABO SLMAN Alomar النسخ4" pitchFamily="2" charset="-78"/>
                        </a:rPr>
                        <a:t>واحـ</a:t>
                      </a:r>
                      <a:r>
                        <a:rPr lang="ar-TN" sz="5400" b="1" kern="1200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solidFill>
                            <a:srgbClr val="0070C0"/>
                          </a:solidFill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latin typeface="Sakkal Majalla" pitchFamily="2" charset="-78"/>
                          <a:ea typeface="+mn-ea"/>
                          <a:cs typeface="ABO SLMAN Alomar النسخ4" pitchFamily="2" charset="-78"/>
                        </a:rPr>
                        <a:t>د</a:t>
                      </a:r>
                      <a:endParaRPr lang="fr-FR" sz="5400" b="1" kern="1200" spc="0" dirty="0" smtClean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70C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  <a:latin typeface="Sakkal Majalla" pitchFamily="2" charset="-78"/>
                        <a:ea typeface="+mn-ea"/>
                        <a:cs typeface="ABO SLMAN Alomar النسخ4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Image 11" descr="take-with-food-prescription_4460x4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2664296" cy="2039888"/>
          </a:xfrm>
          <a:prstGeom prst="rect">
            <a:avLst/>
          </a:prstGeom>
        </p:spPr>
      </p:pic>
      <p:pic>
        <p:nvPicPr>
          <p:cNvPr id="15" name="Image 14" descr="black-bicycle_4460x4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2996952"/>
            <a:ext cx="1800200" cy="1152128"/>
          </a:xfrm>
          <a:prstGeom prst="rect">
            <a:avLst/>
          </a:prstGeom>
        </p:spPr>
      </p:pic>
      <p:pic>
        <p:nvPicPr>
          <p:cNvPr id="21" name="Image 20" descr="scho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149080"/>
            <a:ext cx="1800200" cy="1152128"/>
          </a:xfrm>
          <a:prstGeom prst="rect">
            <a:avLst/>
          </a:prstGeom>
        </p:spPr>
      </p:pic>
      <p:pic>
        <p:nvPicPr>
          <p:cNvPr id="22" name="Image 21" descr="one.jpeg"/>
          <p:cNvPicPr>
            <a:picLocks noChangeAspect="1"/>
          </p:cNvPicPr>
          <p:nvPr/>
        </p:nvPicPr>
        <p:blipFill>
          <a:blip r:embed="rId5" cstate="print"/>
          <a:srcRect l="17516" t="8656" r="19478" b="12594"/>
          <a:stretch>
            <a:fillRect/>
          </a:stretch>
        </p:blipFill>
        <p:spPr>
          <a:xfrm>
            <a:off x="6804248" y="5301208"/>
            <a:ext cx="1656184" cy="1152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443</Words>
  <Application>Microsoft Office PowerPoint</Application>
  <PresentationFormat>Affichage à l'écran (4:3)</PresentationFormat>
  <Paragraphs>332</Paragraphs>
  <Slides>28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Thème Office</vt:lpstr>
      <vt:lpstr>حروف العربية</vt:lpstr>
      <vt:lpstr>هــــمـــــزة </vt:lpstr>
      <vt:lpstr>باء </vt:lpstr>
      <vt:lpstr>تاء </vt:lpstr>
      <vt:lpstr>ثاء </vt:lpstr>
      <vt:lpstr>جيم </vt:lpstr>
      <vt:lpstr>حاء </vt:lpstr>
      <vt:lpstr>خاء </vt:lpstr>
      <vt:lpstr>دال </vt:lpstr>
      <vt:lpstr>ذال </vt:lpstr>
      <vt:lpstr>راء </vt:lpstr>
      <vt:lpstr>Diapositive 12</vt:lpstr>
      <vt:lpstr>شين </vt:lpstr>
      <vt:lpstr>صاد </vt:lpstr>
      <vt:lpstr>ضاد </vt:lpstr>
      <vt:lpstr>طاء </vt:lpstr>
      <vt:lpstr>ظاء </vt:lpstr>
      <vt:lpstr>عين </vt:lpstr>
      <vt:lpstr>غين </vt:lpstr>
      <vt:lpstr>فاء </vt:lpstr>
      <vt:lpstr>قاف </vt:lpstr>
      <vt:lpstr>كاف </vt:lpstr>
      <vt:lpstr>لام </vt:lpstr>
      <vt:lpstr>ميم </vt:lpstr>
      <vt:lpstr>نون </vt:lpstr>
      <vt:lpstr>هاء </vt:lpstr>
      <vt:lpstr>واو </vt:lpstr>
      <vt:lpstr>يـاء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</dc:creator>
  <cp:lastModifiedBy>hp</cp:lastModifiedBy>
  <cp:revision>170</cp:revision>
  <dcterms:created xsi:type="dcterms:W3CDTF">2018-09-16T13:25:02Z</dcterms:created>
  <dcterms:modified xsi:type="dcterms:W3CDTF">2018-10-01T15:49:07Z</dcterms:modified>
</cp:coreProperties>
</file>