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72" r:id="rId16"/>
    <p:sldId id="273" r:id="rId17"/>
    <p:sldId id="269" r:id="rId18"/>
    <p:sldId id="274" r:id="rId19"/>
    <p:sldId id="270" r:id="rId20"/>
    <p:sldId id="276" r:id="rId21"/>
    <p:sldId id="275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68" autoAdjust="0"/>
    <p:restoredTop sz="94458" autoAdjust="0"/>
  </p:normalViewPr>
  <p:slideViewPr>
    <p:cSldViewPr>
      <p:cViewPr varScale="1">
        <p:scale>
          <a:sx n="80" d="100"/>
          <a:sy n="80" d="100"/>
        </p:scale>
        <p:origin x="-107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0E865-4681-4B9A-9494-96D80125F635}" type="datetimeFigureOut">
              <a:rPr lang="fr-FR" smtClean="0"/>
              <a:pPr/>
              <a:t>01/10/2018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2FC2C-EC72-4841-A16A-2723BEB4331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0E865-4681-4B9A-9494-96D80125F635}" type="datetimeFigureOut">
              <a:rPr lang="fr-FR" smtClean="0"/>
              <a:pPr/>
              <a:t>01/10/2018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2FC2C-EC72-4841-A16A-2723BEB4331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0E865-4681-4B9A-9494-96D80125F635}" type="datetimeFigureOut">
              <a:rPr lang="fr-FR" smtClean="0"/>
              <a:pPr/>
              <a:t>01/10/2018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2FC2C-EC72-4841-A16A-2723BEB4331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0E865-4681-4B9A-9494-96D80125F635}" type="datetimeFigureOut">
              <a:rPr lang="fr-FR" smtClean="0"/>
              <a:pPr/>
              <a:t>01/10/2018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2FC2C-EC72-4841-A16A-2723BEB4331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0E865-4681-4B9A-9494-96D80125F635}" type="datetimeFigureOut">
              <a:rPr lang="fr-FR" smtClean="0"/>
              <a:pPr/>
              <a:t>01/10/2018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2FC2C-EC72-4841-A16A-2723BEB4331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0E865-4681-4B9A-9494-96D80125F635}" type="datetimeFigureOut">
              <a:rPr lang="fr-FR" smtClean="0"/>
              <a:pPr/>
              <a:t>01/10/2018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2FC2C-EC72-4841-A16A-2723BEB4331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0E865-4681-4B9A-9494-96D80125F635}" type="datetimeFigureOut">
              <a:rPr lang="fr-FR" smtClean="0"/>
              <a:pPr/>
              <a:t>01/10/2018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2FC2C-EC72-4841-A16A-2723BEB4331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0E865-4681-4B9A-9494-96D80125F635}" type="datetimeFigureOut">
              <a:rPr lang="fr-FR" smtClean="0"/>
              <a:pPr/>
              <a:t>01/10/2018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2FC2C-EC72-4841-A16A-2723BEB4331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0E865-4681-4B9A-9494-96D80125F635}" type="datetimeFigureOut">
              <a:rPr lang="fr-FR" smtClean="0"/>
              <a:pPr/>
              <a:t>01/10/2018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2FC2C-EC72-4841-A16A-2723BEB4331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0E865-4681-4B9A-9494-96D80125F635}" type="datetimeFigureOut">
              <a:rPr lang="fr-FR" smtClean="0"/>
              <a:pPr/>
              <a:t>01/10/2018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2FC2C-EC72-4841-A16A-2723BEB4331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0E865-4681-4B9A-9494-96D80125F635}" type="datetimeFigureOut">
              <a:rPr lang="fr-FR" smtClean="0"/>
              <a:pPr/>
              <a:t>01/10/2018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2FC2C-EC72-4841-A16A-2723BEB4331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0E865-4681-4B9A-9494-96D80125F635}" type="datetimeFigureOut">
              <a:rPr lang="fr-FR" smtClean="0"/>
              <a:pPr/>
              <a:t>01/10/2018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2FC2C-EC72-4841-A16A-2723BEB4331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6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microsoft.com/office/2007/relationships/media" Target="../media/media1.m4a"/><Relationship Id="rId2" Type="http://schemas.openxmlformats.org/officeDocument/2006/relationships/slideLayout" Target="../slideLayouts/slideLayout5.xml"/><Relationship Id="rId1" Type="http://schemas.openxmlformats.org/officeDocument/2006/relationships/audio" Target="../media/media1.m4a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5.png"/><Relationship Id="rId4" Type="http://schemas.openxmlformats.org/officeDocument/2006/relationships/image" Target="../media/image9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6.jpeg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TN" dirty="0" smtClean="0"/>
              <a:t>حروف العربية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TN" dirty="0" smtClean="0"/>
              <a:t>مركز اللغات </a:t>
            </a:r>
            <a:r>
              <a:rPr lang="ar-TN" dirty="0" smtClean="0"/>
              <a:t>بجامعة ليون 2</a:t>
            </a:r>
          </a:p>
          <a:p>
            <a:r>
              <a:rPr lang="ar-TN" dirty="0" smtClean="0"/>
              <a:t>قسم اللغة العربية</a:t>
            </a:r>
          </a:p>
          <a:p>
            <a:r>
              <a:rPr lang="ar-TN" dirty="0" err="1" smtClean="0"/>
              <a:t>أ.</a:t>
            </a:r>
            <a:r>
              <a:rPr lang="ar-TN" dirty="0" smtClean="0"/>
              <a:t> سالم </a:t>
            </a:r>
            <a:r>
              <a:rPr lang="ar-TN" dirty="0" err="1" smtClean="0"/>
              <a:t>اخشوم</a:t>
            </a:r>
            <a:endParaRPr lang="ar-TN" dirty="0" smtClean="0"/>
          </a:p>
        </p:txBody>
      </p:sp>
      <p:pic>
        <p:nvPicPr>
          <p:cNvPr id="28674" name="Picture 2" descr="CDL de l'UniversitÃ© LumiÃ¨re Lyon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76575" cy="2564904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Autofit/>
          </a:bodyPr>
          <a:lstStyle/>
          <a:p>
            <a:r>
              <a:rPr lang="ar-TN" sz="6600" b="1" spc="-15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ذال</a:t>
            </a:r>
            <a: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/>
            </a:r>
            <a:b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</a:br>
            <a:endParaRPr lang="fr-FR" sz="6600" b="1" dirty="0">
              <a:solidFill>
                <a:schemeClr val="accent6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type="body" idx="1"/>
          </p:nvPr>
        </p:nvSpPr>
        <p:spPr>
          <a:xfrm>
            <a:off x="467544" y="1556792"/>
            <a:ext cx="4040188" cy="639762"/>
          </a:xfrm>
        </p:spPr>
        <p:txBody>
          <a:bodyPr>
            <a:normAutofit/>
          </a:bodyPr>
          <a:lstStyle/>
          <a:p>
            <a:endParaRPr lang="fr-FR" dirty="0" smtClean="0"/>
          </a:p>
          <a:p>
            <a:endParaRPr lang="fr-FR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6660232" y="620688"/>
            <a:ext cx="1728192" cy="1482179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r" rtl="1"/>
            <a:r>
              <a:rPr lang="ar-TN" sz="9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BO SLMAN Alomar النسخ4" pitchFamily="2" charset="-78"/>
              </a:rPr>
              <a:t> ذ</a:t>
            </a:r>
            <a:endParaRPr lang="fr-FR" sz="96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BO SLMAN Alomar النسخ4" pitchFamily="2" charset="-78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2699792" y="1052736"/>
            <a:ext cx="1800200" cy="15696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b">
            <a:spAutoFit/>
          </a:bodyPr>
          <a:lstStyle/>
          <a:p>
            <a:pPr algn="r" rtl="1"/>
            <a:r>
              <a:rPr lang="ar-TN" sz="9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ذ</a:t>
            </a:r>
            <a:r>
              <a:rPr lang="ar-TN" sz="9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ئب</a:t>
            </a:r>
            <a:endParaRPr lang="fr-FR" sz="9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395536" y="2852936"/>
          <a:ext cx="8136904" cy="3641362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034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9757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3271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7239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2961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ذ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ذ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ذ</a:t>
                      </a: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بابة</a:t>
                      </a:r>
                      <a:endParaRPr lang="fr-FR" sz="5400" b="1" kern="1200" spc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7260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 </a:t>
                      </a:r>
                      <a:r>
                        <a:rPr lang="ar-TN" sz="5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ـذ</a:t>
                      </a:r>
                      <a:r>
                        <a:rPr lang="ar-TN" sz="5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 ذ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TN" sz="5400" b="1" kern="1200" spc="0" dirty="0" err="1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ـذ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 </a:t>
                      </a:r>
                      <a:r>
                        <a:rPr kumimoji="0" lang="ar-TN" sz="5400" b="1" i="0" u="none" strike="noStrike" kern="1200" cap="none" spc="0" normalizeH="0" baseline="0" noProof="0" dirty="0" smtClean="0">
                          <a:ln w="17780" cmpd="sng">
                            <a:solidFill>
                              <a:srgbClr val="4F81BD">
                                <a:tint val="3000"/>
                              </a:srgb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uLnTx/>
                          <a:uFillTx/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ذ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أ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ذ</a:t>
                      </a: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726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noProof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ـذ</a:t>
                      </a:r>
                      <a:r>
                        <a:rPr lang="ar-TN" sz="5400" b="1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 ذ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TN" sz="5400" b="1" i="0" u="none" strike="noStrike" kern="1200" cap="none" spc="0" normalizeH="0" baseline="0" noProof="0" dirty="0" err="1" smtClean="0">
                          <a:ln w="17780" cmpd="sng">
                            <a:solidFill>
                              <a:srgbClr val="4F81BD">
                                <a:tint val="3000"/>
                              </a:srgb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uLnTx/>
                          <a:uFillTx/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ـذ</a:t>
                      </a:r>
                      <a:r>
                        <a:rPr kumimoji="0" lang="ar-TN" sz="5400" b="1" i="0" u="none" strike="noStrike" kern="1200" cap="none" spc="0" normalizeH="0" baseline="0" noProof="0" dirty="0" smtClean="0">
                          <a:ln w="17780" cmpd="sng">
                            <a:solidFill>
                              <a:srgbClr val="4F81BD">
                                <a:tint val="3000"/>
                              </a:srgb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uLnTx/>
                          <a:uFillTx/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 ذ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تلمي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ذ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1" name="Image 10" descr="lou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620688"/>
            <a:ext cx="2376264" cy="2160240"/>
          </a:xfrm>
          <a:prstGeom prst="rect">
            <a:avLst/>
          </a:prstGeom>
        </p:spPr>
      </p:pic>
      <p:pic>
        <p:nvPicPr>
          <p:cNvPr id="13" name="Image 12" descr="mouch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68244" y="2924824"/>
            <a:ext cx="1728192" cy="1152128"/>
          </a:xfrm>
          <a:prstGeom prst="rect">
            <a:avLst/>
          </a:prstGeom>
        </p:spPr>
      </p:pic>
      <p:pic>
        <p:nvPicPr>
          <p:cNvPr id="16" name="Image 15" descr="élèv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32240" y="5373216"/>
            <a:ext cx="1800200" cy="1080120"/>
          </a:xfrm>
          <a:prstGeom prst="rect">
            <a:avLst/>
          </a:prstGeom>
        </p:spPr>
      </p:pic>
      <p:pic>
        <p:nvPicPr>
          <p:cNvPr id="17" name="Image 16" descr="oreill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32240" y="4149080"/>
            <a:ext cx="1800200" cy="1152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Autofit/>
          </a:bodyPr>
          <a:lstStyle/>
          <a:p>
            <a:r>
              <a:rPr lang="ar-TN" sz="6600" b="1" spc="-15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راء</a:t>
            </a:r>
            <a: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/>
            </a:r>
            <a:b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</a:br>
            <a:endParaRPr lang="fr-FR" sz="6600" b="1" dirty="0">
              <a:solidFill>
                <a:schemeClr val="accent6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type="body" idx="1"/>
          </p:nvPr>
        </p:nvSpPr>
        <p:spPr>
          <a:xfrm>
            <a:off x="467544" y="1556792"/>
            <a:ext cx="4040188" cy="639762"/>
          </a:xfrm>
        </p:spPr>
        <p:txBody>
          <a:bodyPr>
            <a:normAutofit/>
          </a:bodyPr>
          <a:lstStyle/>
          <a:p>
            <a:endParaRPr lang="fr-FR" dirty="0" smtClean="0"/>
          </a:p>
          <a:p>
            <a:endParaRPr lang="fr-FR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6660232" y="620688"/>
            <a:ext cx="1728192" cy="1482179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r" rtl="1"/>
            <a:r>
              <a:rPr lang="ar-TN" sz="9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BO SLMAN Alomar النسخ4" pitchFamily="2" charset="-78"/>
              </a:rPr>
              <a:t> ر</a:t>
            </a:r>
            <a:endParaRPr lang="fr-FR" sz="96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BO SLMAN Alomar النسخ4" pitchFamily="2" charset="-78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2411760" y="1052736"/>
            <a:ext cx="1800200" cy="15696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b">
            <a:spAutoFit/>
          </a:bodyPr>
          <a:lstStyle/>
          <a:p>
            <a:pPr algn="r" rtl="1"/>
            <a:r>
              <a:rPr lang="ar-TN" sz="9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ر</a:t>
            </a:r>
            <a:r>
              <a:rPr lang="ar-TN" sz="9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أس</a:t>
            </a:r>
            <a:endParaRPr lang="fr-FR" sz="9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395536" y="2852936"/>
          <a:ext cx="8136904" cy="3641362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034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9757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3271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7239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2961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ر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ر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ر</a:t>
                      </a: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قص</a:t>
                      </a:r>
                      <a:endParaRPr lang="fr-FR" sz="5400" b="1" kern="1200" spc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7260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 ـر</a:t>
                      </a:r>
                      <a:r>
                        <a:rPr lang="ar-TN" sz="5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 ر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ـر </a:t>
                      </a:r>
                      <a:r>
                        <a:rPr kumimoji="0" lang="ar-TN" sz="5400" b="1" i="0" u="none" strike="noStrike" kern="1200" cap="none" spc="0" normalizeH="0" baseline="0" noProof="0" dirty="0" smtClean="0">
                          <a:ln w="17780" cmpd="sng">
                            <a:solidFill>
                              <a:srgbClr val="4F81BD">
                                <a:tint val="3000"/>
                              </a:srgb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uLnTx/>
                          <a:uFillTx/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ر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ك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ر</a:t>
                      </a: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سيّ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726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ـر</a:t>
                      </a:r>
                      <a:r>
                        <a:rPr lang="ar-TN" sz="5400" b="1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 ر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TN" sz="5400" b="1" i="0" u="none" strike="noStrike" kern="1200" cap="none" spc="0" normalizeH="0" baseline="0" noProof="0" dirty="0" smtClean="0">
                          <a:ln w="17780" cmpd="sng">
                            <a:solidFill>
                              <a:srgbClr val="4F81BD">
                                <a:tint val="3000"/>
                              </a:srgb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uLnTx/>
                          <a:uFillTx/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ـر ر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سفـ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ر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26" name="Picture 2" descr="C:\Users\hp\Desktop\Nouveau dossier (2)\hea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96752"/>
            <a:ext cx="1440160" cy="1440160"/>
          </a:xfrm>
          <a:prstGeom prst="rect">
            <a:avLst/>
          </a:prstGeom>
          <a:noFill/>
        </p:spPr>
      </p:pic>
      <p:pic>
        <p:nvPicPr>
          <p:cNvPr id="18" name="Image 17" descr="danse2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2240" y="2852936"/>
            <a:ext cx="1800200" cy="1296144"/>
          </a:xfrm>
          <a:prstGeom prst="rect">
            <a:avLst/>
          </a:prstGeom>
        </p:spPr>
      </p:pic>
      <p:pic>
        <p:nvPicPr>
          <p:cNvPr id="21" name="Image 20" descr="chaise-assise-boi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32240" y="4149080"/>
            <a:ext cx="1800200" cy="1152128"/>
          </a:xfrm>
          <a:prstGeom prst="rect">
            <a:avLst/>
          </a:prstGeom>
        </p:spPr>
      </p:pic>
      <p:pic>
        <p:nvPicPr>
          <p:cNvPr id="22" name="Image 21" descr="voyages-organises1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04248" y="5301208"/>
            <a:ext cx="1728192" cy="11521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395536" y="2852936"/>
          <a:ext cx="8136904" cy="3641362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034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9757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3271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7239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296144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سـ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err="1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سـ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س</a:t>
                      </a: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حاب</a:t>
                      </a:r>
                      <a:endParaRPr lang="fr-FR" sz="5400" b="1" kern="1200" spc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7260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ـسـ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5400" b="1" kern="1200" spc="0" dirty="0" err="1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ـسـ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م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سـ</a:t>
                      </a: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رح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72609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ـس</a:t>
                      </a:r>
                      <a:r>
                        <a:rPr lang="ar-TN" sz="5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 س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TN" sz="5400" b="1" i="0" u="none" strike="noStrike" kern="1200" cap="none" spc="0" normalizeH="0" baseline="0" noProof="0" dirty="0" err="1" smtClean="0">
                          <a:ln w="17780" cmpd="sng">
                            <a:solidFill>
                              <a:srgbClr val="4F81BD">
                                <a:tint val="3000"/>
                              </a:srgb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uLnTx/>
                          <a:uFillTx/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ـس</a:t>
                      </a:r>
                      <a:r>
                        <a:rPr kumimoji="0" lang="ar-TN" sz="5400" b="1" i="0" u="none" strike="noStrike" kern="1200" cap="none" spc="0" normalizeH="0" baseline="0" noProof="0" dirty="0" smtClean="0">
                          <a:ln w="17780" cmpd="sng">
                            <a:solidFill>
                              <a:srgbClr val="4F81BD">
                                <a:tint val="3000"/>
                              </a:srgb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uLnTx/>
                          <a:uFillTx/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 س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شـم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س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Espace réservé du texte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0" name="Titre 1"/>
          <p:cNvSpPr>
            <a:spLocks noGrp="1"/>
          </p:cNvSpPr>
          <p:nvPr/>
        </p:nvSpPr>
        <p:spPr>
          <a:xfrm>
            <a:off x="411119" y="352842"/>
            <a:ext cx="8229600" cy="8689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TN" sz="6600" b="1" spc="-15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سين</a:t>
            </a:r>
            <a: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/>
            </a:r>
            <a:b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</a:br>
            <a:endParaRPr lang="fr-FR" sz="6600" b="1" dirty="0">
              <a:solidFill>
                <a:schemeClr val="accent6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1" name="Espace réservé du contenu 3"/>
          <p:cNvSpPr>
            <a:spLocks noGrp="1"/>
          </p:cNvSpPr>
          <p:nvPr/>
        </p:nvSpPr>
        <p:spPr>
          <a:xfrm>
            <a:off x="483127" y="1288946"/>
            <a:ext cx="4040188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 smtClean="0"/>
          </a:p>
          <a:p>
            <a:endParaRPr lang="fr-FR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sp>
        <p:nvSpPr>
          <p:cNvPr id="12" name="Espace réservé du texte 13"/>
          <p:cNvSpPr>
            <a:spLocks noGrp="1"/>
          </p:cNvSpPr>
          <p:nvPr/>
        </p:nvSpPr>
        <p:spPr>
          <a:xfrm>
            <a:off x="6675815" y="352842"/>
            <a:ext cx="1728192" cy="148217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TN" sz="9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BO SLMAN Alomar النسخ4" pitchFamily="2" charset="-78"/>
              </a:rPr>
              <a:t> س</a:t>
            </a:r>
            <a:endParaRPr lang="fr-FR" sz="96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BO SLMAN Alomar النسخ4" pitchFamily="2" charset="-78"/>
            </a:endParaRPr>
          </a:p>
        </p:txBody>
      </p:sp>
      <p:sp>
        <p:nvSpPr>
          <p:cNvPr id="13" name="ZoneTexte 18"/>
          <p:cNvSpPr txBox="1"/>
          <p:nvPr/>
        </p:nvSpPr>
        <p:spPr>
          <a:xfrm>
            <a:off x="2355335" y="822058"/>
            <a:ext cx="2592288" cy="15696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b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TN" sz="9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س</a:t>
            </a:r>
            <a:r>
              <a:rPr lang="ar-TN" sz="9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ـماء</a:t>
            </a:r>
            <a:endParaRPr lang="fr-FR" sz="9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pic>
        <p:nvPicPr>
          <p:cNvPr id="17" name="Picture 2" descr="RÃ©sultat de recherche d'images pour &quot;ciel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119" y="352842"/>
            <a:ext cx="2223839" cy="2160240"/>
          </a:xfrm>
          <a:prstGeom prst="rect">
            <a:avLst/>
          </a:prstGeom>
          <a:noFill/>
        </p:spPr>
      </p:pic>
      <p:pic>
        <p:nvPicPr>
          <p:cNvPr id="18" name="Picture 6" descr="RÃ©sultat de recherche d'images pour &quot;â«Ø³Ø­Ø§Ø¨â¬â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2852936"/>
            <a:ext cx="1728000" cy="1224136"/>
          </a:xfrm>
          <a:prstGeom prst="rect">
            <a:avLst/>
          </a:prstGeom>
          <a:noFill/>
        </p:spPr>
      </p:pic>
      <p:pic>
        <p:nvPicPr>
          <p:cNvPr id="21" name="Picture 8" descr="Image associÃ©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4149080"/>
            <a:ext cx="1728192" cy="1152128"/>
          </a:xfrm>
          <a:prstGeom prst="rect">
            <a:avLst/>
          </a:prstGeom>
          <a:noFill/>
        </p:spPr>
      </p:pic>
      <p:pic>
        <p:nvPicPr>
          <p:cNvPr id="22" name="Picture 10" descr="Image associÃ©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248" y="5373216"/>
            <a:ext cx="1656184" cy="1080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868958"/>
          </a:xfrm>
        </p:spPr>
        <p:txBody>
          <a:bodyPr>
            <a:noAutofit/>
          </a:bodyPr>
          <a:lstStyle/>
          <a:p>
            <a:r>
              <a:rPr lang="ar-TN" sz="6600" b="1" spc="-15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شين</a:t>
            </a:r>
            <a: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/>
            </a:r>
            <a:b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</a:br>
            <a:endParaRPr lang="fr-FR" sz="6600" b="1" dirty="0">
              <a:solidFill>
                <a:schemeClr val="accent6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type="body" idx="1"/>
          </p:nvPr>
        </p:nvSpPr>
        <p:spPr>
          <a:xfrm>
            <a:off x="467544" y="1556792"/>
            <a:ext cx="4040188" cy="639762"/>
          </a:xfrm>
        </p:spPr>
        <p:txBody>
          <a:bodyPr>
            <a:normAutofit/>
          </a:bodyPr>
          <a:lstStyle/>
          <a:p>
            <a:endParaRPr lang="fr-FR" dirty="0" smtClean="0"/>
          </a:p>
          <a:p>
            <a:endParaRPr lang="fr-FR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6660232" y="620688"/>
            <a:ext cx="1728192" cy="1482179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r" rtl="1"/>
            <a:r>
              <a:rPr lang="ar-TN" sz="9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BO SLMAN Alomar النسخ4" pitchFamily="2" charset="-78"/>
              </a:rPr>
              <a:t> ش</a:t>
            </a:r>
            <a:endParaRPr lang="fr-FR" sz="96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BO SLMAN Alomar النسخ4" pitchFamily="2" charset="-78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2339752" y="1089904"/>
            <a:ext cx="2736304" cy="15696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b">
            <a:spAutoFit/>
          </a:bodyPr>
          <a:lstStyle/>
          <a:p>
            <a:pPr algn="r" rtl="1"/>
            <a:r>
              <a:rPr lang="ar-TN" sz="9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ش</a:t>
            </a:r>
            <a:r>
              <a:rPr lang="ar-TN" sz="9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ـمس</a:t>
            </a:r>
            <a:endParaRPr lang="fr-FR" sz="9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395536" y="2852936"/>
          <a:ext cx="8136904" cy="3641362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034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9757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3271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7239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2961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شـ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شـ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ش</a:t>
                      </a: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رب</a:t>
                      </a:r>
                      <a:endParaRPr lang="fr-FR" sz="5400" b="1" kern="1200" spc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7260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 ـشـ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ـشـ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خ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شـ</a:t>
                      </a: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ب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726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ـش</a:t>
                      </a:r>
                      <a:r>
                        <a:rPr lang="ar-TN" sz="5400" b="1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 ش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TN" sz="5400" b="1" i="0" u="none" strike="noStrike" kern="1200" cap="none" spc="0" normalizeH="0" baseline="0" noProof="0" dirty="0" smtClean="0">
                          <a:ln w="17780" cmpd="sng">
                            <a:solidFill>
                              <a:srgbClr val="4F81BD">
                                <a:tint val="3000"/>
                              </a:srgb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uLnTx/>
                          <a:uFillTx/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ـش ش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فرا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ش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6" name="Picture 10" descr="Image associÃ©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92696"/>
            <a:ext cx="2016224" cy="1944216"/>
          </a:xfrm>
          <a:prstGeom prst="rect">
            <a:avLst/>
          </a:prstGeom>
          <a:noFill/>
        </p:spPr>
      </p:pic>
      <p:pic>
        <p:nvPicPr>
          <p:cNvPr id="8" name="Picture 2" descr="RÃ©sultat de recherche d'images pour &quot;boire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2852936"/>
            <a:ext cx="1800200" cy="1296144"/>
          </a:xfrm>
          <a:prstGeom prst="rect">
            <a:avLst/>
          </a:prstGeom>
          <a:noFill/>
        </p:spPr>
      </p:pic>
      <p:pic>
        <p:nvPicPr>
          <p:cNvPr id="12" name="Picture 2" descr="RÃ©sultat de recherche d'images pour &quot;bois&quot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4149080"/>
            <a:ext cx="1800200" cy="1152128"/>
          </a:xfrm>
          <a:prstGeom prst="rect">
            <a:avLst/>
          </a:prstGeom>
          <a:noFill/>
        </p:spPr>
      </p:pic>
      <p:pic>
        <p:nvPicPr>
          <p:cNvPr id="2052" name="Picture 4" descr="RÃ©sultat de recherche d'images pour &quot;â«ÙØ±Ø§Ø´â¬â&quot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248" y="5373216"/>
            <a:ext cx="1728192" cy="1080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868958"/>
          </a:xfrm>
        </p:spPr>
        <p:txBody>
          <a:bodyPr>
            <a:noAutofit/>
          </a:bodyPr>
          <a:lstStyle/>
          <a:p>
            <a:r>
              <a:rPr lang="ar-TN" sz="6600" b="1" spc="-15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صاد</a:t>
            </a:r>
            <a: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/>
            </a:r>
            <a:b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</a:br>
            <a:endParaRPr lang="fr-FR" sz="6600" b="1" dirty="0">
              <a:solidFill>
                <a:schemeClr val="accent6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type="body" idx="1"/>
          </p:nvPr>
        </p:nvSpPr>
        <p:spPr>
          <a:xfrm>
            <a:off x="467544" y="1556792"/>
            <a:ext cx="4040188" cy="639762"/>
          </a:xfrm>
        </p:spPr>
        <p:txBody>
          <a:bodyPr>
            <a:normAutofit/>
          </a:bodyPr>
          <a:lstStyle/>
          <a:p>
            <a:endParaRPr lang="fr-FR" dirty="0" smtClean="0"/>
          </a:p>
          <a:p>
            <a:endParaRPr lang="fr-FR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6660232" y="620688"/>
            <a:ext cx="1728192" cy="1482179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r" rtl="1"/>
            <a:r>
              <a:rPr lang="ar-TN" sz="9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BO SLMAN Alomar النسخ4" pitchFamily="2" charset="-78"/>
              </a:rPr>
              <a:t> ص</a:t>
            </a:r>
            <a:endParaRPr lang="fr-FR" sz="96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BO SLMAN Alomar النسخ4" pitchFamily="2" charset="-78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2627784" y="1196752"/>
            <a:ext cx="2664296" cy="15696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b">
            <a:spAutoFit/>
          </a:bodyPr>
          <a:lstStyle/>
          <a:p>
            <a:pPr algn="r" rtl="1"/>
            <a:r>
              <a:rPr lang="ar-TN" sz="9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ص</a:t>
            </a:r>
            <a:r>
              <a:rPr lang="ar-TN" sz="9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احب</a:t>
            </a:r>
            <a:endParaRPr lang="fr-FR" sz="9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395536" y="2852936"/>
          <a:ext cx="8136904" cy="3641362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034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9757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3271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7239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2961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صـ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err="1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صـ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ص</a:t>
                      </a: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حراء</a:t>
                      </a:r>
                      <a:endParaRPr lang="fr-FR" sz="5400" b="1" kern="1200" spc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7260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 </a:t>
                      </a:r>
                      <a:r>
                        <a:rPr lang="ar-TN" sz="5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ـصـ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TN" sz="5400" b="1" kern="1200" spc="0" dirty="0" err="1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ـصـ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م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صـ</a:t>
                      </a: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726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noProof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ـص</a:t>
                      </a:r>
                      <a:r>
                        <a:rPr lang="ar-TN" sz="5400" b="1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 ص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TN" sz="5400" b="1" i="0" u="none" strike="noStrike" kern="1200" cap="none" spc="0" normalizeH="0" baseline="0" noProof="0" dirty="0" err="1" smtClean="0">
                          <a:ln w="17780" cmpd="sng">
                            <a:solidFill>
                              <a:srgbClr val="4F81BD">
                                <a:tint val="3000"/>
                              </a:srgb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uLnTx/>
                          <a:uFillTx/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ـص</a:t>
                      </a:r>
                      <a:r>
                        <a:rPr kumimoji="0" lang="ar-TN" sz="5400" b="1" i="0" u="none" strike="noStrike" kern="1200" cap="none" spc="0" normalizeH="0" baseline="0" noProof="0" dirty="0" smtClean="0">
                          <a:ln w="17780" cmpd="sng">
                            <a:solidFill>
                              <a:srgbClr val="4F81BD">
                                <a:tint val="3000"/>
                              </a:srgb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uLnTx/>
                          <a:uFillTx/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 ص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قف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ص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26" name="Picture 2" descr="Image associÃ©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20688"/>
            <a:ext cx="2088232" cy="2232248"/>
          </a:xfrm>
          <a:prstGeom prst="rect">
            <a:avLst/>
          </a:prstGeom>
          <a:noFill/>
        </p:spPr>
      </p:pic>
      <p:pic>
        <p:nvPicPr>
          <p:cNvPr id="1028" name="Picture 4" descr="RÃ©sultat de recherche d'images pour &quot;dÃ©sert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2852936"/>
            <a:ext cx="1815158" cy="1283246"/>
          </a:xfrm>
          <a:prstGeom prst="rect">
            <a:avLst/>
          </a:prstGeom>
          <a:noFill/>
        </p:spPr>
      </p:pic>
      <p:pic>
        <p:nvPicPr>
          <p:cNvPr id="1030" name="Picture 6" descr="RÃ©sultat de recherche d'images pour &quot;â«Ø®Ø±ÙØ·Ø© ÙØµØ±â¬â&quot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4149080"/>
            <a:ext cx="1793776" cy="1152128"/>
          </a:xfrm>
          <a:prstGeom prst="rect">
            <a:avLst/>
          </a:prstGeom>
          <a:noFill/>
        </p:spPr>
      </p:pic>
      <p:pic>
        <p:nvPicPr>
          <p:cNvPr id="1032" name="Picture 8" descr="Image associÃ©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248" y="5301208"/>
            <a:ext cx="1728192" cy="11521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868958"/>
          </a:xfrm>
        </p:spPr>
        <p:txBody>
          <a:bodyPr>
            <a:noAutofit/>
          </a:bodyPr>
          <a:lstStyle/>
          <a:p>
            <a:r>
              <a:rPr lang="ar-TN" sz="6600" b="1" spc="-15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ضاد</a:t>
            </a:r>
            <a: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/>
            </a:r>
            <a:b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</a:br>
            <a:endParaRPr lang="fr-FR" sz="6600" b="1" dirty="0">
              <a:solidFill>
                <a:schemeClr val="accent6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type="body" idx="1"/>
          </p:nvPr>
        </p:nvSpPr>
        <p:spPr>
          <a:xfrm>
            <a:off x="467544" y="1556792"/>
            <a:ext cx="4040188" cy="639762"/>
          </a:xfrm>
        </p:spPr>
        <p:txBody>
          <a:bodyPr>
            <a:normAutofit/>
          </a:bodyPr>
          <a:lstStyle/>
          <a:p>
            <a:endParaRPr lang="fr-FR" dirty="0" smtClean="0"/>
          </a:p>
          <a:p>
            <a:endParaRPr lang="fr-FR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6660232" y="620688"/>
            <a:ext cx="1728192" cy="1482179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r" rtl="1"/>
            <a:r>
              <a:rPr lang="ar-TN" sz="9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BO SLMAN Alomar النسخ4" pitchFamily="2" charset="-78"/>
              </a:rPr>
              <a:t> ض</a:t>
            </a:r>
            <a:endParaRPr lang="fr-FR" sz="96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BO SLMAN Alomar النسخ4" pitchFamily="2" charset="-78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2843808" y="1196752"/>
            <a:ext cx="1944216" cy="15696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b">
            <a:spAutoFit/>
          </a:bodyPr>
          <a:lstStyle/>
          <a:p>
            <a:pPr algn="r" rtl="1"/>
            <a:r>
              <a:rPr lang="ar-TN" sz="9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ض</a:t>
            </a:r>
            <a:r>
              <a:rPr lang="ar-TN" sz="9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وء</a:t>
            </a:r>
            <a:endParaRPr lang="fr-FR" sz="9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395536" y="2852936"/>
          <a:ext cx="8136904" cy="3641362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034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9757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3271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7239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2961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ضـ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err="1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ضـ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ض</a:t>
                      </a: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حك</a:t>
                      </a:r>
                      <a:endParaRPr lang="fr-FR" sz="5400" b="1" kern="1200" spc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7260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 </a:t>
                      </a:r>
                      <a:r>
                        <a:rPr lang="ar-TN" sz="5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ـضـ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TN" sz="5400" b="1" kern="1200" spc="0" dirty="0" err="1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ـضـ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خ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ضـ</a:t>
                      </a: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726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noProof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ـض</a:t>
                      </a:r>
                      <a:r>
                        <a:rPr lang="ar-TN" sz="5400" b="1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 ض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TN" sz="5400" b="1" i="0" u="none" strike="noStrike" kern="1200" cap="none" spc="0" normalizeH="0" baseline="0" noProof="0" dirty="0" err="1" smtClean="0">
                          <a:ln w="17780" cmpd="sng">
                            <a:solidFill>
                              <a:srgbClr val="4F81BD">
                                <a:tint val="3000"/>
                              </a:srgb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uLnTx/>
                          <a:uFillTx/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ـض</a:t>
                      </a:r>
                      <a:r>
                        <a:rPr kumimoji="0" lang="ar-TN" sz="5400" b="1" i="0" u="none" strike="noStrike" kern="1200" cap="none" spc="0" normalizeH="0" baseline="0" noProof="0" dirty="0" smtClean="0">
                          <a:ln w="17780" cmpd="sng">
                            <a:solidFill>
                              <a:srgbClr val="4F81BD">
                                <a:tint val="3000"/>
                              </a:srgb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uLnTx/>
                          <a:uFillTx/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 ض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مري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ض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9698" name="Picture 2" descr="RÃ©sultat de recherche d'images pour &quot;lumiÃ¨re&quot;"/>
          <p:cNvPicPr>
            <a:picLocks noChangeAspect="1" noChangeArrowheads="1"/>
          </p:cNvPicPr>
          <p:nvPr/>
        </p:nvPicPr>
        <p:blipFill>
          <a:blip r:embed="rId2" cstate="print"/>
          <a:srcRect l="4831" r="7011" b="11495"/>
          <a:stretch>
            <a:fillRect/>
          </a:stretch>
        </p:blipFill>
        <p:spPr bwMode="auto">
          <a:xfrm>
            <a:off x="395536" y="476672"/>
            <a:ext cx="2304256" cy="2304256"/>
          </a:xfrm>
          <a:prstGeom prst="rect">
            <a:avLst/>
          </a:prstGeom>
          <a:noFill/>
        </p:spPr>
      </p:pic>
      <p:pic>
        <p:nvPicPr>
          <p:cNvPr id="29700" name="Picture 4" descr="RÃ©sultat de recherche d'images pour &quot;lÃ©gumes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4221088"/>
            <a:ext cx="1663944" cy="1008112"/>
          </a:xfrm>
          <a:prstGeom prst="rect">
            <a:avLst/>
          </a:prstGeom>
          <a:noFill/>
        </p:spPr>
      </p:pic>
      <p:pic>
        <p:nvPicPr>
          <p:cNvPr id="29702" name="Picture 6" descr="Image associÃ©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2852936"/>
            <a:ext cx="1776600" cy="1296024"/>
          </a:xfrm>
          <a:prstGeom prst="rect">
            <a:avLst/>
          </a:prstGeom>
          <a:noFill/>
        </p:spPr>
      </p:pic>
      <p:pic>
        <p:nvPicPr>
          <p:cNvPr id="29704" name="Picture 8" descr="Image associÃ©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248" y="5373216"/>
            <a:ext cx="1722667" cy="10799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868958"/>
          </a:xfrm>
        </p:spPr>
        <p:txBody>
          <a:bodyPr>
            <a:noAutofit/>
          </a:bodyPr>
          <a:lstStyle/>
          <a:p>
            <a:r>
              <a:rPr lang="ar-TN" sz="6600" b="1" spc="-15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طاء</a:t>
            </a:r>
            <a: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/>
            </a:r>
            <a:b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</a:br>
            <a:endParaRPr lang="fr-FR" sz="6600" b="1" dirty="0">
              <a:solidFill>
                <a:schemeClr val="accent6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type="body" idx="1"/>
          </p:nvPr>
        </p:nvSpPr>
        <p:spPr>
          <a:xfrm>
            <a:off x="467544" y="1556792"/>
            <a:ext cx="4040188" cy="639762"/>
          </a:xfrm>
        </p:spPr>
        <p:txBody>
          <a:bodyPr>
            <a:normAutofit/>
          </a:bodyPr>
          <a:lstStyle/>
          <a:p>
            <a:endParaRPr lang="fr-FR" dirty="0" smtClean="0"/>
          </a:p>
          <a:p>
            <a:endParaRPr lang="fr-FR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6660232" y="620688"/>
            <a:ext cx="1728192" cy="1482179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r" rtl="1"/>
            <a:r>
              <a:rPr lang="ar-TN" sz="9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BO SLMAN Alomar النسخ4" pitchFamily="2" charset="-78"/>
              </a:rPr>
              <a:t> ط</a:t>
            </a:r>
            <a:endParaRPr lang="fr-FR" sz="96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BO SLMAN Alomar النسخ4" pitchFamily="2" charset="-78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2843808" y="1196752"/>
            <a:ext cx="1944216" cy="15696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b">
            <a:spAutoFit/>
          </a:bodyPr>
          <a:lstStyle/>
          <a:p>
            <a:pPr algn="r" rtl="1"/>
            <a:r>
              <a:rPr lang="ar-TN" sz="9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ط</a:t>
            </a:r>
            <a:r>
              <a:rPr lang="ar-TN" sz="9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ائرة</a:t>
            </a:r>
            <a:endParaRPr lang="fr-FR" sz="9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395536" y="2852936"/>
          <a:ext cx="8136904" cy="3641362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034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9757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3271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7239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2961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صـ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err="1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طـ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ط</a:t>
                      </a: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عام</a:t>
                      </a:r>
                      <a:endParaRPr lang="fr-FR" sz="5400" b="1" kern="1200" spc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7260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 </a:t>
                      </a:r>
                      <a:r>
                        <a:rPr lang="ar-TN" sz="5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ـصـ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TN" sz="5400" b="1" kern="1200" spc="0" dirty="0" err="1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ـطـ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م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طـ</a:t>
                      </a: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عم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726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noProof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ـص</a:t>
                      </a:r>
                      <a:r>
                        <a:rPr lang="ar-TN" sz="5400" b="1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 ص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TN" sz="5400" b="1" i="0" u="none" strike="noStrike" kern="1200" cap="none" spc="0" normalizeH="0" baseline="0" noProof="0" dirty="0" err="1" smtClean="0">
                          <a:ln w="17780" cmpd="sng">
                            <a:solidFill>
                              <a:srgbClr val="4F81BD">
                                <a:tint val="3000"/>
                              </a:srgb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uLnTx/>
                          <a:uFillTx/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ـط</a:t>
                      </a:r>
                      <a:r>
                        <a:rPr kumimoji="0" lang="ar-TN" sz="5400" b="1" i="0" u="none" strike="noStrike" kern="1200" cap="none" spc="0" normalizeH="0" baseline="0" noProof="0" dirty="0" smtClean="0">
                          <a:ln w="17780" cmpd="sng">
                            <a:solidFill>
                              <a:srgbClr val="4F81BD">
                                <a:tint val="3000"/>
                              </a:srgb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uLnTx/>
                          <a:uFillTx/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 ط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5400" b="1" kern="1200" spc="0" dirty="0" smtClean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BO SLMAN Alomar النسخ4" pitchFamily="2" charset="-78"/>
                        </a:rPr>
                        <a:t>خ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طّ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0722" name="Picture 2" descr="Image associÃ©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764704"/>
            <a:ext cx="2664296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24" name="Picture 4" descr="Image associÃ©e"/>
          <p:cNvPicPr>
            <a:picLocks noChangeAspect="1" noChangeArrowheads="1"/>
          </p:cNvPicPr>
          <p:nvPr/>
        </p:nvPicPr>
        <p:blipFill>
          <a:blip r:embed="rId3" cstate="print"/>
          <a:srcRect b="14988"/>
          <a:stretch>
            <a:fillRect/>
          </a:stretch>
        </p:blipFill>
        <p:spPr bwMode="auto">
          <a:xfrm>
            <a:off x="6732240" y="2852936"/>
            <a:ext cx="1781528" cy="1296144"/>
          </a:xfrm>
          <a:prstGeom prst="rect">
            <a:avLst/>
          </a:prstGeom>
          <a:noFill/>
        </p:spPr>
      </p:pic>
      <p:pic>
        <p:nvPicPr>
          <p:cNvPr id="30726" name="Picture 6" descr="Image associÃ©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4149081"/>
            <a:ext cx="1774726" cy="1191418"/>
          </a:xfrm>
          <a:prstGeom prst="rect">
            <a:avLst/>
          </a:prstGeom>
          <a:noFill/>
        </p:spPr>
      </p:pic>
      <p:pic>
        <p:nvPicPr>
          <p:cNvPr id="30728" name="Picture 8" descr="RÃ©sultat de recherche d'images pour &quot;â«Ø§ÙØ®Ø· Ø§ÙØ¹Ø±Ø¨Ùâ¬â&quot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240" y="5301208"/>
            <a:ext cx="1800349" cy="11978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868958"/>
          </a:xfrm>
        </p:spPr>
        <p:txBody>
          <a:bodyPr>
            <a:noAutofit/>
          </a:bodyPr>
          <a:lstStyle/>
          <a:p>
            <a:r>
              <a:rPr lang="ar-TN" sz="6600" b="1" spc="-15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ظاء</a:t>
            </a:r>
            <a: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/>
            </a:r>
            <a:b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</a:br>
            <a:endParaRPr lang="fr-FR" sz="6600" b="1" dirty="0">
              <a:solidFill>
                <a:schemeClr val="accent6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type="body" idx="1"/>
          </p:nvPr>
        </p:nvSpPr>
        <p:spPr>
          <a:xfrm>
            <a:off x="467544" y="1556792"/>
            <a:ext cx="4040188" cy="639762"/>
          </a:xfrm>
        </p:spPr>
        <p:txBody>
          <a:bodyPr>
            <a:normAutofit/>
          </a:bodyPr>
          <a:lstStyle/>
          <a:p>
            <a:endParaRPr lang="fr-FR" dirty="0" smtClean="0"/>
          </a:p>
          <a:p>
            <a:endParaRPr lang="fr-FR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6660232" y="620688"/>
            <a:ext cx="1728192" cy="1482179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r" rtl="1"/>
            <a:r>
              <a:rPr lang="ar-TN" sz="9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BO SLMAN Alomar النسخ4" pitchFamily="2" charset="-78"/>
              </a:rPr>
              <a:t> ظ</a:t>
            </a:r>
            <a:endParaRPr lang="fr-FR" sz="96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BO SLMAN Alomar النسخ4" pitchFamily="2" charset="-78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2339752" y="1089904"/>
            <a:ext cx="2736304" cy="15696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b">
            <a:spAutoFit/>
          </a:bodyPr>
          <a:lstStyle/>
          <a:p>
            <a:pPr algn="r" rtl="1"/>
            <a:r>
              <a:rPr lang="ar-TN" sz="9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ظ</a:t>
            </a:r>
            <a:r>
              <a:rPr lang="ar-TN" sz="9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هر</a:t>
            </a:r>
            <a:endParaRPr lang="fr-FR" sz="9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395536" y="2852936"/>
          <a:ext cx="8136904" cy="3312368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034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9757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3271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7239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2961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ظـ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err="1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ظـ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ظ</a:t>
                      </a: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فر</a:t>
                      </a:r>
                      <a:endParaRPr lang="fr-FR" sz="5400" b="1" kern="1200" spc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08112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ـظـ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TN" sz="5400" b="1" kern="1200" spc="0" dirty="0" err="1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ـظـ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ع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ظـ</a:t>
                      </a: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0811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noProof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ـظ</a:t>
                      </a:r>
                      <a:r>
                        <a:rPr lang="ar-TN" sz="5400" b="1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 ظ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TN" sz="5400" b="1" i="0" u="none" strike="noStrike" kern="1200" cap="none" spc="0" normalizeH="0" baseline="0" noProof="0" dirty="0" err="1" smtClean="0">
                          <a:ln w="17780" cmpd="sng">
                            <a:solidFill>
                              <a:srgbClr val="4F81BD">
                                <a:tint val="3000"/>
                              </a:srgb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uLnTx/>
                          <a:uFillTx/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ـظ</a:t>
                      </a:r>
                      <a:r>
                        <a:rPr kumimoji="0" lang="ar-TN" sz="5400" b="1" i="0" u="none" strike="noStrike" kern="1200" cap="none" spc="0" normalizeH="0" baseline="0" noProof="0" dirty="0" smtClean="0">
                          <a:ln w="17780" cmpd="sng">
                            <a:solidFill>
                              <a:srgbClr val="4F81BD">
                                <a:tint val="3000"/>
                              </a:srgb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uLnTx/>
                          <a:uFillTx/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 ظ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ح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ظّ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074" name="Picture 2" descr="RÃ©sultat de recherche d'images pour &quot;â«Ø¸ÙØ±â¬â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04664"/>
            <a:ext cx="3048000" cy="2228850"/>
          </a:xfrm>
          <a:prstGeom prst="rect">
            <a:avLst/>
          </a:prstGeom>
          <a:noFill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2852936"/>
            <a:ext cx="1780034" cy="1296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 descr="RÃ©sultat de recherche d'images pour &quot;â«Ø¹Ø¸Ùâ¬â&quot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4221088"/>
            <a:ext cx="1728192" cy="936104"/>
          </a:xfrm>
          <a:prstGeom prst="rect">
            <a:avLst/>
          </a:prstGeom>
          <a:noFill/>
        </p:spPr>
      </p:pic>
      <p:pic>
        <p:nvPicPr>
          <p:cNvPr id="3076" name="Picture 4" descr="Image associÃ©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240" y="5157192"/>
            <a:ext cx="1800200" cy="10004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868958"/>
          </a:xfrm>
        </p:spPr>
        <p:txBody>
          <a:bodyPr>
            <a:noAutofit/>
          </a:bodyPr>
          <a:lstStyle/>
          <a:p>
            <a:r>
              <a:rPr lang="ar-TN" sz="6600" b="1" spc="-15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عين</a:t>
            </a:r>
            <a: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/>
            </a:r>
            <a:b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</a:br>
            <a:endParaRPr lang="fr-FR" sz="6600" b="1" dirty="0">
              <a:solidFill>
                <a:schemeClr val="accent6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type="body" idx="1"/>
          </p:nvPr>
        </p:nvSpPr>
        <p:spPr>
          <a:xfrm>
            <a:off x="467544" y="1556792"/>
            <a:ext cx="4040188" cy="639762"/>
          </a:xfrm>
        </p:spPr>
        <p:txBody>
          <a:bodyPr>
            <a:normAutofit/>
          </a:bodyPr>
          <a:lstStyle/>
          <a:p>
            <a:endParaRPr lang="fr-FR" dirty="0" smtClean="0"/>
          </a:p>
          <a:p>
            <a:endParaRPr lang="fr-FR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6660232" y="620688"/>
            <a:ext cx="1728192" cy="1482179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r" rtl="1"/>
            <a:r>
              <a:rPr lang="ar-TN" sz="9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BO SLMAN Alomar النسخ4" pitchFamily="2" charset="-78"/>
              </a:rPr>
              <a:t> ع</a:t>
            </a:r>
            <a:endParaRPr lang="fr-FR" sz="96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BO SLMAN Alomar النسخ4" pitchFamily="2" charset="-78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2339752" y="1089904"/>
            <a:ext cx="2736304" cy="15696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b">
            <a:spAutoFit/>
          </a:bodyPr>
          <a:lstStyle/>
          <a:p>
            <a:pPr algn="r" rtl="1"/>
            <a:r>
              <a:rPr lang="ar-TN" sz="9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ع</a:t>
            </a:r>
            <a:r>
              <a:rPr lang="ar-TN" sz="9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ـشّ</a:t>
            </a:r>
            <a:endParaRPr lang="fr-FR" sz="9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395536" y="2852936"/>
          <a:ext cx="8136904" cy="3641362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034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9757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3271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7239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2961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عـ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عـ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ع</a:t>
                      </a: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شب</a:t>
                      </a:r>
                      <a:endParaRPr lang="fr-FR" sz="5400" b="1" kern="1200" spc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7260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 ـعـ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ـعـ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س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عـ</a:t>
                      </a: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يد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726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ـع</a:t>
                      </a:r>
                      <a:r>
                        <a:rPr lang="ar-TN" sz="5400" b="1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 ع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TN" sz="5400" b="1" i="0" u="none" strike="noStrike" kern="1200" cap="none" spc="0" normalizeH="0" baseline="0" noProof="0" dirty="0" smtClean="0">
                          <a:ln w="17780" cmpd="sng">
                            <a:solidFill>
                              <a:srgbClr val="4F81BD">
                                <a:tint val="3000"/>
                              </a:srgb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uLnTx/>
                          <a:uFillTx/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ـع ع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ربيـ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ع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8674" name="Picture 2" descr="RÃ©sultat de recherche d'images pour &quot;nid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836712"/>
            <a:ext cx="2520280" cy="1944216"/>
          </a:xfrm>
          <a:prstGeom prst="rect">
            <a:avLst/>
          </a:prstGeom>
          <a:noFill/>
        </p:spPr>
      </p:pic>
      <p:pic>
        <p:nvPicPr>
          <p:cNvPr id="28676" name="Picture 4" descr="RÃ©sultat de recherche d'images pour &quot;herbe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2852936"/>
            <a:ext cx="1837977" cy="1296144"/>
          </a:xfrm>
          <a:prstGeom prst="rect">
            <a:avLst/>
          </a:prstGeom>
          <a:noFill/>
        </p:spPr>
      </p:pic>
      <p:pic>
        <p:nvPicPr>
          <p:cNvPr id="28678" name="Picture 6" descr="Image associÃ©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4149080"/>
            <a:ext cx="1728192" cy="1152128"/>
          </a:xfrm>
          <a:prstGeom prst="rect">
            <a:avLst/>
          </a:prstGeom>
          <a:noFill/>
        </p:spPr>
      </p:pic>
      <p:pic>
        <p:nvPicPr>
          <p:cNvPr id="28680" name="Picture 8" descr="Image associÃ©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248" y="5301209"/>
            <a:ext cx="1728192" cy="11521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868958"/>
          </a:xfrm>
        </p:spPr>
        <p:txBody>
          <a:bodyPr>
            <a:noAutofit/>
          </a:bodyPr>
          <a:lstStyle/>
          <a:p>
            <a:r>
              <a:rPr lang="ar-TN" sz="6600" b="1" spc="-15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غين</a:t>
            </a:r>
            <a: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/>
            </a:r>
            <a:b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</a:br>
            <a:endParaRPr lang="fr-FR" sz="6600" b="1" dirty="0">
              <a:solidFill>
                <a:schemeClr val="accent6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type="body" idx="1"/>
          </p:nvPr>
        </p:nvSpPr>
        <p:spPr>
          <a:xfrm>
            <a:off x="467544" y="1556792"/>
            <a:ext cx="4040188" cy="639762"/>
          </a:xfrm>
        </p:spPr>
        <p:txBody>
          <a:bodyPr>
            <a:normAutofit/>
          </a:bodyPr>
          <a:lstStyle/>
          <a:p>
            <a:endParaRPr lang="fr-FR" dirty="0" smtClean="0"/>
          </a:p>
          <a:p>
            <a:endParaRPr lang="fr-FR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6660232" y="620688"/>
            <a:ext cx="1728192" cy="1482179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r" rtl="1"/>
            <a:r>
              <a:rPr lang="ar-TN" sz="9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BO SLMAN Alomar النسخ4" pitchFamily="2" charset="-78"/>
              </a:rPr>
              <a:t> غ</a:t>
            </a:r>
            <a:endParaRPr lang="fr-FR" sz="96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BO SLMAN Alomar النسخ4" pitchFamily="2" charset="-78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2915816" y="1196752"/>
            <a:ext cx="2520280" cy="15696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b">
            <a:spAutoFit/>
          </a:bodyPr>
          <a:lstStyle/>
          <a:p>
            <a:pPr algn="r" rtl="1"/>
            <a:r>
              <a:rPr lang="ar-TN" sz="9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غ</a:t>
            </a:r>
            <a:r>
              <a:rPr lang="ar-TN" sz="9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ـسل</a:t>
            </a:r>
            <a:endParaRPr lang="fr-FR" sz="9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395536" y="2852936"/>
          <a:ext cx="8136904" cy="3641362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034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9757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3271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7239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2961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غـ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err="1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غـ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غ</a:t>
                      </a: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راب</a:t>
                      </a:r>
                      <a:endParaRPr lang="fr-FR" sz="5400" b="1" kern="1200" spc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7260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 </a:t>
                      </a:r>
                      <a:r>
                        <a:rPr lang="ar-TN" sz="5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ـغـ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TN" sz="5400" b="1" kern="1200" spc="0" dirty="0" err="1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ـغـ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م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غـ</a:t>
                      </a:r>
                      <a:r>
                        <a:rPr lang="ar-TN" sz="5400" b="1" kern="1200" spc="0" dirty="0" smtClean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BO SLMAN Alomar النسخ4" pitchFamily="2" charset="-78"/>
                        </a:rPr>
                        <a:t>لق</a:t>
                      </a:r>
                      <a:endParaRPr lang="ar-TN" sz="5400" b="1" kern="1200" spc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726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noProof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ـغ</a:t>
                      </a:r>
                      <a:r>
                        <a:rPr lang="ar-TN" sz="5400" b="1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 غ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TN" sz="5400" b="1" i="0" u="none" strike="noStrike" kern="1200" cap="none" spc="0" normalizeH="0" baseline="0" noProof="0" dirty="0" err="1" smtClean="0">
                          <a:ln w="17780" cmpd="sng">
                            <a:solidFill>
                              <a:srgbClr val="4F81BD">
                                <a:tint val="3000"/>
                              </a:srgb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uLnTx/>
                          <a:uFillTx/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ـغ</a:t>
                      </a:r>
                      <a:r>
                        <a:rPr kumimoji="0" lang="ar-TN" sz="5400" b="1" i="0" u="none" strike="noStrike" kern="1200" cap="none" spc="0" normalizeH="0" baseline="0" noProof="0" dirty="0" smtClean="0">
                          <a:ln w="17780" cmpd="sng">
                            <a:solidFill>
                              <a:srgbClr val="4F81BD">
                                <a:tint val="3000"/>
                              </a:srgb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uLnTx/>
                          <a:uFillTx/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 غ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5400" b="1" kern="1200" spc="0" dirty="0" smtClean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BO SLMAN Alomar النسخ4" pitchFamily="2" charset="-78"/>
                        </a:rPr>
                        <a:t>فار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غ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9698" name="Picture 2" descr="Image associÃ©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836712"/>
            <a:ext cx="2376264" cy="1944216"/>
          </a:xfrm>
          <a:prstGeom prst="rect">
            <a:avLst/>
          </a:prstGeom>
          <a:noFill/>
        </p:spPr>
      </p:pic>
      <p:sp>
        <p:nvSpPr>
          <p:cNvPr id="29700" name="AutoShape 4" descr="RÃ©sultat de recherche d'images pour &quot;corbeau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702" name="AutoShape 6" descr="RÃ©sultat de recherche d'images pour &quot;corbeau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704" name="AutoShape 8" descr="RÃ©sultat de recherche d'images pour &quot;corbeau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706" name="AutoShape 10" descr="RÃ©sultat de recherche d'images pour &quot;corbeau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9708" name="Picture 12" descr="Image associÃ©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2924944"/>
            <a:ext cx="1728192" cy="1224136"/>
          </a:xfrm>
          <a:prstGeom prst="rect">
            <a:avLst/>
          </a:prstGeom>
          <a:noFill/>
        </p:spPr>
      </p:pic>
      <p:pic>
        <p:nvPicPr>
          <p:cNvPr id="29710" name="Picture 14" descr="Image associÃ©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280" y="4221088"/>
            <a:ext cx="1224136" cy="1079960"/>
          </a:xfrm>
          <a:prstGeom prst="rect">
            <a:avLst/>
          </a:prstGeom>
          <a:noFill/>
        </p:spPr>
      </p:pic>
      <p:pic>
        <p:nvPicPr>
          <p:cNvPr id="29712" name="Picture 16" descr="Image associÃ©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248" y="5373216"/>
            <a:ext cx="1728192" cy="1080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Autofit/>
          </a:bodyPr>
          <a:lstStyle/>
          <a:p>
            <a:r>
              <a:rPr lang="ar-TN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هــــمـــــزة</a:t>
            </a:r>
            <a: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/>
            </a:r>
            <a:b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</a:br>
            <a:endParaRPr lang="fr-FR" sz="6600" b="1" dirty="0">
              <a:solidFill>
                <a:schemeClr val="accent6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 smtClean="0"/>
          </a:p>
          <a:p>
            <a:endParaRPr lang="fr-FR" dirty="0"/>
          </a:p>
        </p:txBody>
      </p:sp>
      <p:pic>
        <p:nvPicPr>
          <p:cNvPr id="5" name="Espace réservé du contenu 4" descr="Image associÃ©e"/>
          <p:cNvPicPr>
            <a:picLocks noGrp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11560" y="548680"/>
            <a:ext cx="2608507" cy="2232248"/>
          </a:xfrm>
        </p:spPr>
      </p:pic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7020272" y="1124744"/>
            <a:ext cx="791071" cy="978123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ar-TN" sz="9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ء</a:t>
            </a:r>
            <a:endParaRPr lang="fr-FR" sz="96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3263427" y="1632711"/>
            <a:ext cx="1800200" cy="15696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b">
            <a:spAutoFit/>
          </a:bodyPr>
          <a:lstStyle/>
          <a:p>
            <a:pPr algn="r" rtl="1"/>
            <a:r>
              <a:rPr lang="ar-TN" sz="9600" b="1" spc="60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أ</a:t>
            </a:r>
            <a:r>
              <a:rPr lang="ar-TN" sz="9600" b="1" spc="600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ن</a:t>
            </a:r>
            <a:r>
              <a:rPr lang="ar-TN" sz="9600" b="1" spc="60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ا</a:t>
            </a:r>
            <a:endParaRPr lang="fr-FR" sz="9600" b="1" spc="60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467544" y="2852936"/>
          <a:ext cx="7992888" cy="3629565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9982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9822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5541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4102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0612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dirty="0" smtClean="0">
                          <a:cs typeface="ABO SLMAN Alomar  منقط  1" pitchFamily="2" charset="-78"/>
                        </a:rPr>
                        <a:t>أ</a:t>
                      </a:r>
                      <a:endParaRPr lang="fr-FR" sz="5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أ</a:t>
                      </a:r>
                      <a:endParaRPr lang="fr-FR" sz="5400" dirty="0"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أ</a:t>
                      </a:r>
                      <a:r>
                        <a:rPr lang="ar-TN" sz="54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cs typeface="ABO SLMAN Alomar النسخ4" pitchFamily="2" charset="-78"/>
                        </a:rPr>
                        <a:t>يـن؟</a:t>
                      </a:r>
                      <a:endParaRPr lang="fr-FR" sz="5400" spc="0" dirty="0">
                        <a:solidFill>
                          <a:schemeClr val="accent2">
                            <a:lumMod val="50000"/>
                          </a:schemeClr>
                        </a:solidFill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37960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ـأ</a:t>
                      </a:r>
                      <a:endParaRPr lang="fr-FR" sz="5400" b="1" kern="1200" noProof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  <a:p>
                      <a:pPr algn="ctr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TN" sz="5400" b="1" i="0" u="none" strike="noStrike" kern="1200" cap="none" spc="0" normalizeH="0" baseline="0" noProof="0" dirty="0" smtClean="0">
                          <a:ln w="17780" cmpd="sng">
                            <a:solidFill>
                              <a:srgbClr val="4F81BD">
                                <a:tint val="3000"/>
                              </a:srgb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uLnTx/>
                          <a:uFillTx/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ـأ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ك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أ</a:t>
                      </a: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س</a:t>
                      </a:r>
                      <a:endParaRPr lang="fr-FR" sz="5400" b="1" kern="1200" spc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1553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ء</a:t>
                      </a:r>
                      <a:endParaRPr lang="fr-FR" sz="5400" b="1" kern="1200" noProof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  <a:p>
                      <a:pPr algn="ctr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ء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مـا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ء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3" name="Image 22" descr="Where to star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76256" y="2996952"/>
            <a:ext cx="1440160" cy="792088"/>
          </a:xfrm>
          <a:prstGeom prst="rect">
            <a:avLst/>
          </a:prstGeom>
        </p:spPr>
      </p:pic>
      <p:pic>
        <p:nvPicPr>
          <p:cNvPr id="25" name="Image 24" descr="VERR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76256" y="4077072"/>
            <a:ext cx="1512168" cy="864096"/>
          </a:xfrm>
          <a:prstGeom prst="rect">
            <a:avLst/>
          </a:prstGeom>
        </p:spPr>
      </p:pic>
      <p:pic>
        <p:nvPicPr>
          <p:cNvPr id="3" name="anaSon enregistré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7"/>
              </p:ext>
            </p:extLst>
          </p:nvPr>
        </p:nvPicPr>
        <p:blipFill>
          <a:blip r:embed="rId8" cstate="print">
            <a:duotone>
              <a:prstClr val="black"/>
              <a:srgbClr val="FF0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779912" y="2276872"/>
            <a:ext cx="288033" cy="252000"/>
          </a:xfrm>
          <a:prstGeom prst="rect">
            <a:avLst/>
          </a:prstGeom>
        </p:spPr>
      </p:pic>
      <p:pic>
        <p:nvPicPr>
          <p:cNvPr id="26" name="Image 25" descr="Water-Hike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876256" y="5301208"/>
            <a:ext cx="1512168" cy="86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868958"/>
          </a:xfrm>
        </p:spPr>
        <p:txBody>
          <a:bodyPr>
            <a:noAutofit/>
          </a:bodyPr>
          <a:lstStyle/>
          <a:p>
            <a:r>
              <a:rPr lang="ar-TN" sz="6600" b="1" spc="-15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فاء</a:t>
            </a:r>
            <a: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/>
            </a:r>
            <a:b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</a:br>
            <a:endParaRPr lang="fr-FR" sz="6600" b="1" dirty="0">
              <a:solidFill>
                <a:schemeClr val="accent6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type="body" idx="1"/>
          </p:nvPr>
        </p:nvSpPr>
        <p:spPr>
          <a:xfrm>
            <a:off x="467544" y="1556792"/>
            <a:ext cx="4040188" cy="639762"/>
          </a:xfrm>
        </p:spPr>
        <p:txBody>
          <a:bodyPr>
            <a:normAutofit/>
          </a:bodyPr>
          <a:lstStyle/>
          <a:p>
            <a:endParaRPr lang="fr-FR" dirty="0" smtClean="0"/>
          </a:p>
          <a:p>
            <a:endParaRPr lang="fr-FR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6660232" y="620688"/>
            <a:ext cx="1728192" cy="1482179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r" rtl="1"/>
            <a:r>
              <a:rPr lang="ar-TN" sz="9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BO SLMAN Alomar النسخ4" pitchFamily="2" charset="-78"/>
              </a:rPr>
              <a:t> ف</a:t>
            </a:r>
            <a:endParaRPr lang="fr-FR" sz="96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BO SLMAN Alomar النسخ4" pitchFamily="2" charset="-78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2915816" y="1196752"/>
            <a:ext cx="2520280" cy="15696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b">
            <a:spAutoFit/>
          </a:bodyPr>
          <a:lstStyle/>
          <a:p>
            <a:pPr algn="r" rtl="1"/>
            <a:r>
              <a:rPr lang="ar-TN" sz="9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ف</a:t>
            </a:r>
            <a:r>
              <a:rPr lang="ar-TN" sz="9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ـأر</a:t>
            </a:r>
            <a:endParaRPr lang="fr-FR" sz="9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395536" y="2852936"/>
          <a:ext cx="8136904" cy="3641362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034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9757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3271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7239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2961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فـ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فـ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ف</a:t>
                      </a:r>
                      <a:r>
                        <a:rPr lang="ar-TN" sz="5400" b="1" kern="1200" spc="0" dirty="0" smtClean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BO SLMAN Alomar النسخ4" pitchFamily="2" charset="-78"/>
                        </a:rPr>
                        <a:t>رنسيّ</a:t>
                      </a:r>
                      <a:endParaRPr lang="fr-FR" sz="5400" b="1" kern="1200" spc="0" dirty="0" smtClean="0">
                        <a:ln>
                          <a:noFill/>
                        </a:ln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7260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 ـفـ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ـفـ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ح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فـ</a:t>
                      </a:r>
                      <a:r>
                        <a:rPr lang="ar-TN" sz="5400" b="1" kern="1200" spc="0" dirty="0" smtClean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BO SLMAN Alomar النسخ4" pitchFamily="2" charset="-78"/>
                        </a:rPr>
                        <a:t>ل</a:t>
                      </a:r>
                      <a:endParaRPr lang="ar-TN" sz="5400" b="1" kern="1200" spc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726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ـف</a:t>
                      </a:r>
                      <a:r>
                        <a:rPr lang="ar-TN" sz="5400" b="1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 ف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TN" sz="5400" b="1" i="0" u="none" strike="noStrike" kern="1200" cap="none" spc="0" normalizeH="0" baseline="0" noProof="0" dirty="0" smtClean="0">
                          <a:ln w="17780" cmpd="sng">
                            <a:solidFill>
                              <a:srgbClr val="4F81BD">
                                <a:tint val="3000"/>
                              </a:srgb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uLnTx/>
                          <a:uFillTx/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ـف ف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5400" b="1" kern="1200" spc="0" dirty="0" smtClean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BO SLMAN Alomar النسخ4" pitchFamily="2" charset="-78"/>
                        </a:rPr>
                        <a:t>خا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فَ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9700" name="AutoShape 4" descr="RÃ©sultat de recherche d'images pour &quot;corbeau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702" name="AutoShape 6" descr="RÃ©sultat de recherche d'images pour &quot;corbeau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704" name="AutoShape 8" descr="RÃ©sultat de recherche d'images pour &quot;corbeau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706" name="AutoShape 10" descr="RÃ©sultat de recherche d'images pour &quot;corbeau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33794" name="Picture 2" descr="C:\Users\hp\Downloads\senegalais-id-new_censor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2852936"/>
            <a:ext cx="1800200" cy="1296144"/>
          </a:xfrm>
          <a:prstGeom prst="rect">
            <a:avLst/>
          </a:prstGeom>
          <a:noFill/>
        </p:spPr>
      </p:pic>
      <p:pic>
        <p:nvPicPr>
          <p:cNvPr id="33796" name="Picture 4" descr="Image associÃ©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04664"/>
            <a:ext cx="3024336" cy="2419375"/>
          </a:xfrm>
          <a:prstGeom prst="rect">
            <a:avLst/>
          </a:prstGeom>
          <a:noFill/>
        </p:spPr>
      </p:pic>
      <p:pic>
        <p:nvPicPr>
          <p:cNvPr id="33800" name="Picture 8" descr="RÃ©sultat de recherche d'images pour &quot;fÃªte soirÃ©e&quot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4149080"/>
            <a:ext cx="1800000" cy="1152128"/>
          </a:xfrm>
          <a:prstGeom prst="rect">
            <a:avLst/>
          </a:prstGeom>
          <a:noFill/>
        </p:spPr>
      </p:pic>
      <p:pic>
        <p:nvPicPr>
          <p:cNvPr id="33804" name="Picture 12" descr="RÃ©sultat de recherche d'images pour &quot;peur&quot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248" y="5301208"/>
            <a:ext cx="1727992" cy="11521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868958"/>
          </a:xfrm>
        </p:spPr>
        <p:txBody>
          <a:bodyPr>
            <a:noAutofit/>
          </a:bodyPr>
          <a:lstStyle/>
          <a:p>
            <a:r>
              <a:rPr lang="ar-TN" sz="6600" b="1" spc="-15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قاف</a:t>
            </a:r>
            <a: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/>
            </a:r>
            <a:b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</a:br>
            <a:endParaRPr lang="fr-FR" sz="6600" b="1" dirty="0">
              <a:solidFill>
                <a:schemeClr val="accent6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type="body" idx="1"/>
          </p:nvPr>
        </p:nvSpPr>
        <p:spPr>
          <a:xfrm>
            <a:off x="467544" y="1556792"/>
            <a:ext cx="4040188" cy="639762"/>
          </a:xfrm>
        </p:spPr>
        <p:txBody>
          <a:bodyPr>
            <a:normAutofit/>
          </a:bodyPr>
          <a:lstStyle/>
          <a:p>
            <a:endParaRPr lang="fr-FR" dirty="0" smtClean="0"/>
          </a:p>
          <a:p>
            <a:endParaRPr lang="fr-FR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6660232" y="620688"/>
            <a:ext cx="1728192" cy="1482179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r" rtl="1"/>
            <a:r>
              <a:rPr lang="ar-TN" sz="9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BO SLMAN Alomar النسخ4" pitchFamily="2" charset="-78"/>
              </a:rPr>
              <a:t> ق</a:t>
            </a:r>
            <a:endParaRPr lang="fr-FR" sz="96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BO SLMAN Alomar النسخ4" pitchFamily="2" charset="-78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2915816" y="1196752"/>
            <a:ext cx="2520280" cy="15696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b">
            <a:spAutoFit/>
          </a:bodyPr>
          <a:lstStyle/>
          <a:p>
            <a:pPr algn="r" rtl="1"/>
            <a:r>
              <a:rPr lang="ar-TN" sz="9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ق</a:t>
            </a:r>
            <a:r>
              <a:rPr lang="ar-TN" sz="9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طار</a:t>
            </a:r>
            <a:endParaRPr lang="fr-FR" sz="9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395536" y="2852936"/>
          <a:ext cx="8136904" cy="3641362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034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9757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3271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7239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2961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قـ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قـ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ق</a:t>
                      </a: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لب</a:t>
                      </a:r>
                      <a:endParaRPr lang="fr-FR" sz="5400" b="1" kern="1200" spc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7260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 ـقـ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ـقـ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ن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قـ</a:t>
                      </a:r>
                      <a:r>
                        <a:rPr lang="ar-TN" sz="5400" b="1" kern="1200" spc="0" dirty="0" smtClean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BO SLMAN Alomar النسخ4" pitchFamily="2" charset="-78"/>
                        </a:rPr>
                        <a:t>ود</a:t>
                      </a:r>
                      <a:endParaRPr lang="ar-TN" sz="5400" b="1" kern="1200" spc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726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ـق</a:t>
                      </a:r>
                      <a:r>
                        <a:rPr lang="ar-TN" sz="5400" b="1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 ق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TN" sz="5400" b="1" i="0" u="none" strike="noStrike" kern="1200" cap="none" spc="0" normalizeH="0" baseline="0" noProof="0" dirty="0" smtClean="0">
                          <a:ln w="17780" cmpd="sng">
                            <a:solidFill>
                              <a:srgbClr val="4F81BD">
                                <a:tint val="3000"/>
                              </a:srgb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uLnTx/>
                          <a:uFillTx/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ـق ق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5400" b="1" kern="1200" spc="0" dirty="0" smtClean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BO SLMAN Alomar النسخ4" pitchFamily="2" charset="-78"/>
                        </a:rPr>
                        <a:t>غر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قَ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9700" name="AutoShape 4" descr="RÃ©sultat de recherche d'images pour &quot;corbeau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702" name="AutoShape 6" descr="RÃ©sultat de recherche d'images pour &quot;corbeau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704" name="AutoShape 8" descr="RÃ©sultat de recherche d'images pour &quot;corbeau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706" name="AutoShape 10" descr="RÃ©sultat de recherche d'images pour &quot;corbeau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32776" name="Picture 8" descr="Image associÃ©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3384376" cy="2304256"/>
          </a:xfrm>
          <a:prstGeom prst="rect">
            <a:avLst/>
          </a:prstGeom>
          <a:noFill/>
        </p:spPr>
      </p:pic>
      <p:pic>
        <p:nvPicPr>
          <p:cNvPr id="32780" name="Picture 12" descr="Image associÃ©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2852936"/>
            <a:ext cx="1841644" cy="1296144"/>
          </a:xfrm>
          <a:prstGeom prst="rect">
            <a:avLst/>
          </a:prstGeom>
          <a:noFill/>
        </p:spPr>
      </p:pic>
      <p:pic>
        <p:nvPicPr>
          <p:cNvPr id="32782" name="Picture 14" descr="RÃ©sultat de recherche d'images pour &quot;monnaie&quot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4149080"/>
            <a:ext cx="1800200" cy="1152128"/>
          </a:xfrm>
          <a:prstGeom prst="rect">
            <a:avLst/>
          </a:prstGeom>
          <a:noFill/>
        </p:spPr>
      </p:pic>
      <p:pic>
        <p:nvPicPr>
          <p:cNvPr id="32784" name="Picture 16" descr="RÃ©sultat de recherche d'images pour &quot;â«ØºØ±Ùâ¬â&quot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240" y="5301208"/>
            <a:ext cx="1800000" cy="1188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868958"/>
          </a:xfrm>
        </p:spPr>
        <p:txBody>
          <a:bodyPr>
            <a:noAutofit/>
          </a:bodyPr>
          <a:lstStyle/>
          <a:p>
            <a:r>
              <a:rPr lang="ar-TN" sz="6600" b="1" spc="-15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كاف</a:t>
            </a:r>
            <a: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/>
            </a:r>
            <a:b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</a:br>
            <a:endParaRPr lang="fr-FR" sz="6600" b="1" dirty="0">
              <a:solidFill>
                <a:schemeClr val="accent6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type="body" idx="1"/>
          </p:nvPr>
        </p:nvSpPr>
        <p:spPr>
          <a:xfrm>
            <a:off x="467544" y="1556792"/>
            <a:ext cx="4040188" cy="639762"/>
          </a:xfrm>
        </p:spPr>
        <p:txBody>
          <a:bodyPr>
            <a:normAutofit/>
          </a:bodyPr>
          <a:lstStyle/>
          <a:p>
            <a:endParaRPr lang="fr-FR" dirty="0" smtClean="0"/>
          </a:p>
          <a:p>
            <a:endParaRPr lang="fr-FR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5868144" y="620688"/>
            <a:ext cx="2808312" cy="1482179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r" rtl="1"/>
            <a:r>
              <a:rPr lang="ar-TN" sz="9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BO SLMAN Alomar النسخ4" pitchFamily="2" charset="-78"/>
              </a:rPr>
              <a:t> </a:t>
            </a:r>
            <a:r>
              <a:rPr lang="ar-TN" sz="9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BO SLMAN Alomar النسخ4" pitchFamily="2" charset="-78"/>
              </a:rPr>
              <a:t>كـ</a:t>
            </a:r>
            <a:r>
              <a:rPr lang="ar-TN" sz="9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BO SLMAN Alomar النسخ4" pitchFamily="2" charset="-78"/>
              </a:rPr>
              <a:t>  ك  </a:t>
            </a:r>
            <a:endParaRPr lang="fr-FR" sz="96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BO SLMAN Alomar النسخ4" pitchFamily="2" charset="-78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2915816" y="1196752"/>
            <a:ext cx="2520280" cy="15696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b">
            <a:spAutoFit/>
          </a:bodyPr>
          <a:lstStyle/>
          <a:p>
            <a:pPr algn="r" rtl="1"/>
            <a:r>
              <a:rPr lang="ar-TN" sz="9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ك</a:t>
            </a:r>
            <a:r>
              <a:rPr lang="ar-TN" sz="9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لب</a:t>
            </a:r>
            <a:endParaRPr lang="fr-FR" sz="9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395536" y="2852936"/>
          <a:ext cx="8136904" cy="3641362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034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9757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3271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7239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2961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كـ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err="1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كـ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ك</a:t>
                      </a: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سرَ</a:t>
                      </a:r>
                      <a:endParaRPr lang="fr-FR" sz="5400" b="1" kern="1200" spc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7260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 </a:t>
                      </a:r>
                      <a:r>
                        <a:rPr lang="ar-TN" sz="5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ـكـ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TN" sz="5400" b="1" kern="1200" spc="0" dirty="0" err="1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ـكـ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س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كـ</a:t>
                      </a:r>
                      <a:r>
                        <a:rPr lang="ar-TN" sz="5400" b="1" kern="1200" spc="0" dirty="0" smtClean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BO SLMAN Alomar النسخ4" pitchFamily="2" charset="-78"/>
                        </a:rPr>
                        <a:t>وت</a:t>
                      </a:r>
                      <a:r>
                        <a:rPr lang="fr-FR" sz="5400" b="1" kern="1200" spc="0" dirty="0" smtClean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BO SLMAN Alomar النسخ4" pitchFamily="2" charset="-78"/>
                        </a:rPr>
                        <a:t>!</a:t>
                      </a:r>
                      <a:endParaRPr lang="ar-TN" sz="5400" b="1" kern="1200" spc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726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noProof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ـك</a:t>
                      </a:r>
                      <a:r>
                        <a:rPr lang="ar-TN" sz="4400" b="1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 ك </a:t>
                      </a:r>
                      <a:r>
                        <a:rPr lang="ar-TN" sz="4400" b="1" kern="1200" noProof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كـ</a:t>
                      </a:r>
                      <a:endParaRPr lang="ar-TN" sz="4400" b="1" kern="1200" noProof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TN" sz="4000" b="1" i="0" u="none" strike="noStrike" kern="1200" cap="none" spc="0" normalizeH="0" baseline="0" noProof="0" dirty="0" err="1" smtClean="0">
                          <a:ln w="17780" cmpd="sng">
                            <a:solidFill>
                              <a:srgbClr val="4F81BD">
                                <a:tint val="3000"/>
                              </a:srgb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uLnTx/>
                          <a:uFillTx/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ـك</a:t>
                      </a:r>
                      <a:r>
                        <a:rPr kumimoji="0" lang="ar-TN" sz="4000" b="1" i="0" u="none" strike="noStrike" kern="1200" cap="none" spc="0" normalizeH="0" baseline="0" noProof="0" dirty="0" smtClean="0">
                          <a:ln w="17780" cmpd="sng">
                            <a:solidFill>
                              <a:srgbClr val="4F81BD">
                                <a:tint val="3000"/>
                              </a:srgb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uLnTx/>
                          <a:uFillTx/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 ك </a:t>
                      </a:r>
                      <a:r>
                        <a:rPr kumimoji="0" lang="ar-TN" sz="4000" b="1" i="0" u="none" strike="noStrike" kern="1200" cap="none" spc="0" normalizeH="0" baseline="0" noProof="0" dirty="0" err="1" smtClean="0">
                          <a:ln w="17780" cmpd="sng">
                            <a:solidFill>
                              <a:srgbClr val="4F81BD">
                                <a:tint val="3000"/>
                              </a:srgb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uLnTx/>
                          <a:uFillTx/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كـ</a:t>
                      </a:r>
                      <a:endParaRPr lang="fr-FR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5400" b="1" kern="1200" spc="0" dirty="0" smtClean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BO SLMAN Alomar النسخ4" pitchFamily="2" charset="-78"/>
                        </a:rPr>
                        <a:t>مل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ك</a:t>
                      </a:r>
                      <a:r>
                        <a:rPr lang="ar-TN" sz="5400" b="1" kern="1200" spc="0" baseline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 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9700" name="AutoShape 4" descr="RÃ©sultat de recherche d'images pour &quot;corbeau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702" name="AutoShape 6" descr="RÃ©sultat de recherche d'images pour &quot;corbeau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704" name="AutoShape 8" descr="RÃ©sultat de recherche d'images pour &quot;corbeau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706" name="AutoShape 10" descr="RÃ©sultat de recherche d'images pour &quot;corbeau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34818" name="Picture 2" descr="RÃ©sultat de recherche d'images pour &quot;â«ÙÙØ¨â¬â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548680"/>
            <a:ext cx="2880000" cy="2203153"/>
          </a:xfrm>
          <a:prstGeom prst="rect">
            <a:avLst/>
          </a:prstGeom>
          <a:noFill/>
        </p:spPr>
      </p:pic>
      <p:pic>
        <p:nvPicPr>
          <p:cNvPr id="34820" name="Picture 4" descr="Image associÃ©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2852936"/>
            <a:ext cx="1800000" cy="1269067"/>
          </a:xfrm>
          <a:prstGeom prst="rect">
            <a:avLst/>
          </a:prstGeom>
          <a:noFill/>
        </p:spPr>
      </p:pic>
      <p:pic>
        <p:nvPicPr>
          <p:cNvPr id="34822" name="Picture 6" descr="Image associÃ©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4149080"/>
            <a:ext cx="1800000" cy="1152127"/>
          </a:xfrm>
          <a:prstGeom prst="rect">
            <a:avLst/>
          </a:prstGeom>
          <a:noFill/>
        </p:spPr>
      </p:pic>
      <p:pic>
        <p:nvPicPr>
          <p:cNvPr id="34824" name="Picture 8" descr="Image associÃ©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240" y="5301208"/>
            <a:ext cx="1800200" cy="11546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868958"/>
          </a:xfrm>
        </p:spPr>
        <p:txBody>
          <a:bodyPr>
            <a:noAutofit/>
          </a:bodyPr>
          <a:lstStyle/>
          <a:p>
            <a:r>
              <a:rPr lang="ar-TN" sz="6600" b="1" spc="-15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لام</a:t>
            </a:r>
            <a: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/>
            </a:r>
            <a:b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</a:br>
            <a:endParaRPr lang="fr-FR" sz="6600" b="1" dirty="0">
              <a:solidFill>
                <a:schemeClr val="accent6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type="body" idx="1"/>
          </p:nvPr>
        </p:nvSpPr>
        <p:spPr>
          <a:xfrm>
            <a:off x="467544" y="1556792"/>
            <a:ext cx="4040188" cy="639762"/>
          </a:xfrm>
        </p:spPr>
        <p:txBody>
          <a:bodyPr>
            <a:normAutofit/>
          </a:bodyPr>
          <a:lstStyle/>
          <a:p>
            <a:endParaRPr lang="fr-FR" dirty="0" smtClean="0"/>
          </a:p>
          <a:p>
            <a:endParaRPr lang="fr-FR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6588224" y="620688"/>
            <a:ext cx="2088232" cy="1482179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r" rtl="1"/>
            <a:r>
              <a:rPr lang="ar-TN" sz="9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BO SLMAN Alomar النسخ4" pitchFamily="2" charset="-78"/>
              </a:rPr>
              <a:t>  ل  </a:t>
            </a:r>
            <a:endParaRPr lang="fr-FR" sz="96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BO SLMAN Alomar النسخ4" pitchFamily="2" charset="-78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3779912" y="1196752"/>
            <a:ext cx="1800200" cy="15696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b">
            <a:spAutoFit/>
          </a:bodyPr>
          <a:lstStyle/>
          <a:p>
            <a:pPr algn="r" rtl="1"/>
            <a:r>
              <a:rPr lang="ar-TN" sz="9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ل</a:t>
            </a:r>
            <a:r>
              <a:rPr lang="ar-TN" sz="9600" b="1" dirty="0" smtClean="0">
                <a:solidFill>
                  <a:schemeClr val="accent2">
                    <a:lumMod val="50000"/>
                  </a:schemeClr>
                </a:solidFill>
                <a:cs typeface="ABO SLMAN Alomar النسخ4" pitchFamily="2" charset="-78"/>
              </a:rPr>
              <a:t>ي</a:t>
            </a:r>
            <a:r>
              <a:rPr lang="ar-TN" sz="9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ل</a:t>
            </a:r>
            <a:endParaRPr lang="fr-FR" sz="9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395536" y="2852936"/>
          <a:ext cx="8136904" cy="3641362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034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9757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3289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7220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2961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لـ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لـ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ل</a:t>
                      </a: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سان</a:t>
                      </a:r>
                      <a:endParaRPr lang="fr-FR" sz="5400" b="1" kern="1200" spc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7260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 ـلـ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ـلـ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ق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ـلـ</a:t>
                      </a: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726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4400" b="1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ـل</a:t>
                      </a:r>
                      <a:r>
                        <a:rPr lang="ar-TN" sz="4400" b="1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 ل</a:t>
                      </a:r>
                      <a:endParaRPr lang="ar-TN" sz="4400" b="1" kern="1200" noProof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noProof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ـل</a:t>
                      </a:r>
                      <a:r>
                        <a:rPr lang="ar-TN" sz="5400" b="1" kern="1200" spc="0" baseline="0" noProof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 </a:t>
                      </a:r>
                      <a:r>
                        <a:rPr lang="ar-TN" sz="5400" b="1" kern="1200" spc="0" noProof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ل</a:t>
                      </a:r>
                      <a:endParaRPr lang="fr-FR" sz="5400" b="1" kern="1200" spc="0" noProof="0" dirty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رج</a:t>
                      </a:r>
                      <a:r>
                        <a:rPr lang="ar-TN" sz="5400" b="1" kern="1200" spc="0" baseline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ل 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9700" name="AutoShape 4" descr="RÃ©sultat de recherche d'images pour &quot;corbeau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702" name="AutoShape 6" descr="RÃ©sultat de recherche d'images pour &quot;corbeau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704" name="AutoShape 8" descr="RÃ©sultat de recherche d'images pour &quot;corbeau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706" name="AutoShape 10" descr="RÃ©sultat de recherche d'images pour &quot;corbeau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35842" name="Picture 2" descr="Image associÃ©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548680"/>
            <a:ext cx="3312368" cy="2225824"/>
          </a:xfrm>
          <a:prstGeom prst="rect">
            <a:avLst/>
          </a:prstGeom>
          <a:noFill/>
        </p:spPr>
      </p:pic>
      <p:pic>
        <p:nvPicPr>
          <p:cNvPr id="35844" name="Picture 4" descr="Image associÃ©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2852936"/>
            <a:ext cx="1871808" cy="1296000"/>
          </a:xfrm>
          <a:prstGeom prst="rect">
            <a:avLst/>
          </a:prstGeom>
          <a:noFill/>
        </p:spPr>
      </p:pic>
      <p:pic>
        <p:nvPicPr>
          <p:cNvPr id="35846" name="Picture 6" descr="Image associÃ©e"/>
          <p:cNvPicPr>
            <a:picLocks noChangeAspect="1" noChangeArrowheads="1"/>
          </p:cNvPicPr>
          <p:nvPr/>
        </p:nvPicPr>
        <p:blipFill>
          <a:blip r:embed="rId4" cstate="print"/>
          <a:srcRect l="7501" r="9990"/>
          <a:stretch>
            <a:fillRect/>
          </a:stretch>
        </p:blipFill>
        <p:spPr bwMode="auto">
          <a:xfrm>
            <a:off x="6660232" y="4149080"/>
            <a:ext cx="1800200" cy="1152128"/>
          </a:xfrm>
          <a:prstGeom prst="rect">
            <a:avLst/>
          </a:prstGeom>
          <a:noFill/>
        </p:spPr>
      </p:pic>
      <p:pic>
        <p:nvPicPr>
          <p:cNvPr id="35848" name="Picture 8" descr="Image associÃ©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60232" y="5373216"/>
            <a:ext cx="1872208" cy="1080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868958"/>
          </a:xfrm>
        </p:spPr>
        <p:txBody>
          <a:bodyPr>
            <a:noAutofit/>
          </a:bodyPr>
          <a:lstStyle/>
          <a:p>
            <a:r>
              <a:rPr lang="ar-TN" sz="6600" b="1" spc="-15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ميم</a:t>
            </a:r>
            <a: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/>
            </a:r>
            <a:b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</a:br>
            <a:endParaRPr lang="fr-FR" sz="6600" b="1" dirty="0">
              <a:solidFill>
                <a:schemeClr val="accent6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type="body" idx="1"/>
          </p:nvPr>
        </p:nvSpPr>
        <p:spPr>
          <a:xfrm>
            <a:off x="467544" y="1556792"/>
            <a:ext cx="4040188" cy="639762"/>
          </a:xfrm>
        </p:spPr>
        <p:txBody>
          <a:bodyPr>
            <a:normAutofit/>
          </a:bodyPr>
          <a:lstStyle/>
          <a:p>
            <a:endParaRPr lang="fr-FR" dirty="0" smtClean="0"/>
          </a:p>
          <a:p>
            <a:endParaRPr lang="fr-FR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6588224" y="620688"/>
            <a:ext cx="2088232" cy="1482179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r" rtl="1"/>
            <a:r>
              <a:rPr lang="ar-TN" sz="9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BO SLMAN Alomar النسخ4" pitchFamily="2" charset="-78"/>
              </a:rPr>
              <a:t>  م</a:t>
            </a:r>
            <a:endParaRPr lang="fr-FR" sz="96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BO SLMAN Alomar النسخ4" pitchFamily="2" charset="-78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3779912" y="1196752"/>
            <a:ext cx="2016224" cy="15696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b">
            <a:spAutoFit/>
          </a:bodyPr>
          <a:lstStyle/>
          <a:p>
            <a:pPr algn="r" rtl="1"/>
            <a:r>
              <a:rPr lang="ar-TN" sz="9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م</a:t>
            </a:r>
            <a:r>
              <a:rPr lang="ar-TN" sz="9600" b="1" dirty="0" smtClean="0">
                <a:solidFill>
                  <a:schemeClr val="accent2">
                    <a:lumMod val="50000"/>
                  </a:schemeClr>
                </a:solidFill>
                <a:cs typeface="ABO SLMAN Alomar النسخ4" pitchFamily="2" charset="-78"/>
              </a:rPr>
              <a:t>ر</a:t>
            </a:r>
            <a:r>
              <a:rPr lang="ar-TN" sz="9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م</a:t>
            </a:r>
            <a:r>
              <a:rPr lang="ar-TN" sz="9600" b="1" dirty="0" smtClean="0">
                <a:solidFill>
                  <a:schemeClr val="accent2">
                    <a:lumMod val="50000"/>
                  </a:schemeClr>
                </a:solidFill>
                <a:cs typeface="ABO SLMAN Alomar النسخ4" pitchFamily="2" charset="-78"/>
              </a:rPr>
              <a:t>ى</a:t>
            </a:r>
            <a:endParaRPr lang="fr-FR" sz="9600" b="1" dirty="0">
              <a:solidFill>
                <a:schemeClr val="accent2">
                  <a:lumMod val="50000"/>
                </a:schemeClr>
              </a:solidFill>
              <a:cs typeface="ABO SLMAN Alomar النسخ4" pitchFamily="2" charset="-78"/>
            </a:endParaRPr>
          </a:p>
        </p:txBody>
      </p:sp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395536" y="2852936"/>
          <a:ext cx="8136904" cy="3641362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034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9757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3289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7220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2961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مـ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err="1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مـ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err="1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م</a:t>
                      </a:r>
                      <a:r>
                        <a:rPr lang="ar-TN" sz="5400" b="1" kern="1200" spc="0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غازة</a:t>
                      </a:r>
                      <a:endParaRPr lang="fr-FR" sz="5400" b="1" kern="1200" spc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7260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 </a:t>
                      </a:r>
                      <a:r>
                        <a:rPr lang="ar-TN" sz="5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ـمـ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TN" sz="5400" b="1" kern="1200" spc="0" dirty="0" err="1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ـمـ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ق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ـمـ</a:t>
                      </a:r>
                      <a:r>
                        <a:rPr lang="ar-TN" sz="5400" b="1" kern="1200" spc="0" dirty="0" smtClean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BO SLMAN Alomar النسخ4" pitchFamily="2" charset="-78"/>
                        </a:rPr>
                        <a:t>ر</a:t>
                      </a:r>
                      <a:endParaRPr lang="ar-TN" sz="5400" b="1" kern="1200" spc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726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4400" b="1" kern="1200" noProof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ـم</a:t>
                      </a:r>
                      <a:r>
                        <a:rPr lang="ar-TN" sz="4400" b="1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 م</a:t>
                      </a:r>
                      <a:endParaRPr lang="ar-TN" sz="4400" b="1" kern="1200" noProof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noProof="0" dirty="0" err="1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ـم</a:t>
                      </a:r>
                      <a:r>
                        <a:rPr lang="ar-TN" sz="5400" b="1" kern="1200" spc="0" baseline="0" noProof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 </a:t>
                      </a:r>
                      <a:r>
                        <a:rPr lang="ar-TN" sz="5400" b="1" kern="1200" spc="0" noProof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م</a:t>
                      </a:r>
                      <a:endParaRPr lang="fr-FR" sz="5400" b="1" kern="1200" spc="0" noProof="0" dirty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حـمّا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م</a:t>
                      </a:r>
                      <a:r>
                        <a:rPr lang="ar-TN" sz="5400" b="1" kern="1200" spc="0" baseline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 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9700" name="AutoShape 4" descr="RÃ©sultat de recherche d'images pour &quot;corbeau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702" name="AutoShape 6" descr="RÃ©sultat de recherche d'images pour &quot;corbeau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704" name="AutoShape 8" descr="RÃ©sultat de recherche d'images pour &quot;corbeau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706" name="AutoShape 10" descr="RÃ©sultat de recherche d'images pour &quot;corbeau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36866" name="Picture 2" descr="Image associÃ©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3312368" cy="2304256"/>
          </a:xfrm>
          <a:prstGeom prst="rect">
            <a:avLst/>
          </a:prstGeom>
          <a:noFill/>
        </p:spPr>
      </p:pic>
      <p:pic>
        <p:nvPicPr>
          <p:cNvPr id="36868" name="Picture 4" descr="RÃ©sultat de recherche d'images pour &quot;â«ÙØºØ§Ø²Ø©â¬â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2852936"/>
            <a:ext cx="1872208" cy="1296144"/>
          </a:xfrm>
          <a:prstGeom prst="rect">
            <a:avLst/>
          </a:prstGeom>
          <a:noFill/>
        </p:spPr>
      </p:pic>
      <p:pic>
        <p:nvPicPr>
          <p:cNvPr id="36870" name="Picture 6" descr="RÃ©sultat de recherche d'images pour &quot;lune&quot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4149080"/>
            <a:ext cx="1872208" cy="1152128"/>
          </a:xfrm>
          <a:prstGeom prst="rect">
            <a:avLst/>
          </a:prstGeom>
          <a:noFill/>
        </p:spPr>
      </p:pic>
      <p:pic>
        <p:nvPicPr>
          <p:cNvPr id="36872" name="Picture 8" descr="Image associÃ©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60232" y="5301208"/>
            <a:ext cx="1872208" cy="11521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868958"/>
          </a:xfrm>
        </p:spPr>
        <p:txBody>
          <a:bodyPr>
            <a:noAutofit/>
          </a:bodyPr>
          <a:lstStyle/>
          <a:p>
            <a:r>
              <a:rPr lang="ar-TN" sz="6600" b="1" spc="-15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نون</a:t>
            </a:r>
            <a: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/>
            </a:r>
            <a:b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</a:br>
            <a:endParaRPr lang="fr-FR" sz="6600" b="1" dirty="0">
              <a:solidFill>
                <a:schemeClr val="accent6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type="body" idx="1"/>
          </p:nvPr>
        </p:nvSpPr>
        <p:spPr>
          <a:xfrm>
            <a:off x="467544" y="1556792"/>
            <a:ext cx="4040188" cy="639762"/>
          </a:xfrm>
        </p:spPr>
        <p:txBody>
          <a:bodyPr>
            <a:normAutofit/>
          </a:bodyPr>
          <a:lstStyle/>
          <a:p>
            <a:endParaRPr lang="fr-FR" dirty="0" smtClean="0"/>
          </a:p>
          <a:p>
            <a:endParaRPr lang="fr-FR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6588224" y="620688"/>
            <a:ext cx="2088232" cy="1482179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r" rtl="1"/>
            <a:r>
              <a:rPr lang="ar-TN" sz="9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BO SLMAN Alomar النسخ4" pitchFamily="2" charset="-78"/>
              </a:rPr>
              <a:t>  ن</a:t>
            </a:r>
            <a:endParaRPr lang="fr-FR" sz="96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BO SLMAN Alomar النسخ4" pitchFamily="2" charset="-78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3779912" y="1196752"/>
            <a:ext cx="2016224" cy="15696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b">
            <a:spAutoFit/>
          </a:bodyPr>
          <a:lstStyle/>
          <a:p>
            <a:pPr algn="r" rtl="1"/>
            <a:r>
              <a:rPr lang="ar-TN" sz="9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ن</a:t>
            </a:r>
            <a:r>
              <a:rPr lang="ar-TN" sz="9600" b="1" dirty="0" smtClean="0">
                <a:solidFill>
                  <a:schemeClr val="accent2">
                    <a:lumMod val="50000"/>
                  </a:schemeClr>
                </a:solidFill>
                <a:cs typeface="ABO SLMAN Alomar النسخ4" pitchFamily="2" charset="-78"/>
              </a:rPr>
              <a:t>اس</a:t>
            </a:r>
            <a:endParaRPr lang="fr-FR" sz="9600" b="1" dirty="0" smtClean="0">
              <a:solidFill>
                <a:schemeClr val="accent2">
                  <a:lumMod val="50000"/>
                </a:schemeClr>
              </a:solidFill>
              <a:cs typeface="ABO SLMAN Alomar النسخ4" pitchFamily="2" charset="-78"/>
            </a:endParaRPr>
          </a:p>
        </p:txBody>
      </p:sp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395536" y="2852936"/>
          <a:ext cx="8136904" cy="3641362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034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9757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3289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7220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2961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نـ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نـ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ن</a:t>
                      </a:r>
                      <a:r>
                        <a:rPr lang="ar-TN" sz="5400" b="1" kern="1200" spc="0" dirty="0" smtClean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BO SLMAN Alomar النسخ4" pitchFamily="2" charset="-78"/>
                        </a:rPr>
                        <a:t>ا</a:t>
                      </a: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مَ</a:t>
                      </a:r>
                      <a:endParaRPr lang="fr-FR" sz="5400" b="1" kern="1200" spc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7260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 ـنـ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ـنـ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ع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ـنـ</a:t>
                      </a:r>
                      <a:r>
                        <a:rPr lang="ar-TN" sz="5400" b="1" kern="1200" spc="0" dirty="0" smtClean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BO SLMAN Alomar النسخ4" pitchFamily="2" charset="-78"/>
                        </a:rPr>
                        <a:t>ب</a:t>
                      </a:r>
                      <a:endParaRPr lang="ar-TN" sz="5400" b="1" kern="1200" spc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726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4400" b="1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ـن</a:t>
                      </a:r>
                      <a:r>
                        <a:rPr lang="ar-TN" sz="4400" b="1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 ن</a:t>
                      </a:r>
                      <a:endParaRPr lang="ar-TN" sz="4400" b="1" kern="1200" noProof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noProof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ـن</a:t>
                      </a:r>
                      <a:r>
                        <a:rPr lang="ar-TN" sz="5400" b="1" kern="1200" spc="0" baseline="0" noProof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 </a:t>
                      </a:r>
                      <a:r>
                        <a:rPr lang="ar-TN" sz="5400" b="1" kern="1200" spc="0" noProof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ن</a:t>
                      </a:r>
                      <a:endParaRPr lang="fr-FR" sz="5400" b="1" kern="1200" spc="0" noProof="0" dirty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سكو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نْ</a:t>
                      </a:r>
                      <a:r>
                        <a:rPr lang="ar-TN" sz="5400" b="1" kern="1200" spc="0" baseline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 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9700" name="AutoShape 4" descr="RÃ©sultat de recherche d'images pour &quot;corbeau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702" name="AutoShape 6" descr="RÃ©sultat de recherche d'images pour &quot;corbeau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704" name="AutoShape 8" descr="RÃ©sultat de recherche d'images pour &quot;corbeau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706" name="AutoShape 10" descr="RÃ©sultat de recherche d'images pour &quot;corbeau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38914" name="Picture 2" descr="Image associÃ©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20688"/>
            <a:ext cx="3600400" cy="2236812"/>
          </a:xfrm>
          <a:prstGeom prst="rect">
            <a:avLst/>
          </a:prstGeom>
          <a:noFill/>
        </p:spPr>
      </p:pic>
      <p:pic>
        <p:nvPicPr>
          <p:cNvPr id="38916" name="Picture 4" descr="RÃ©sultat de recherche d'images pour &quot;sleep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2852936"/>
            <a:ext cx="1872208" cy="1296144"/>
          </a:xfrm>
          <a:prstGeom prst="rect">
            <a:avLst/>
          </a:prstGeom>
          <a:noFill/>
        </p:spPr>
      </p:pic>
      <p:pic>
        <p:nvPicPr>
          <p:cNvPr id="38918" name="Picture 6" descr="RÃ©sultat de recherche d'images pour &quot;raisin&quot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4149080"/>
            <a:ext cx="1849388" cy="1152127"/>
          </a:xfrm>
          <a:prstGeom prst="rect">
            <a:avLst/>
          </a:prstGeom>
          <a:noFill/>
        </p:spPr>
      </p:pic>
      <p:pic>
        <p:nvPicPr>
          <p:cNvPr id="38920" name="Picture 8" descr="RÃ©sultat de recherche d'images pour &quot;â«Ø³ÙÙÙ ÙÙÙÙØ¨ÙØ¯ÙØ§â¬â&quot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248" y="5373216"/>
            <a:ext cx="1584176" cy="10713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868958"/>
          </a:xfrm>
        </p:spPr>
        <p:txBody>
          <a:bodyPr>
            <a:noAutofit/>
          </a:bodyPr>
          <a:lstStyle/>
          <a:p>
            <a:r>
              <a:rPr lang="ar-TN" sz="6600" b="1" spc="-15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هاء</a:t>
            </a:r>
            <a: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/>
            </a:r>
            <a:b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</a:br>
            <a:endParaRPr lang="fr-FR" sz="6600" b="1" dirty="0">
              <a:solidFill>
                <a:schemeClr val="accent6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type="body" idx="1"/>
          </p:nvPr>
        </p:nvSpPr>
        <p:spPr>
          <a:xfrm>
            <a:off x="467544" y="1556792"/>
            <a:ext cx="4040188" cy="639762"/>
          </a:xfrm>
        </p:spPr>
        <p:txBody>
          <a:bodyPr>
            <a:normAutofit/>
          </a:bodyPr>
          <a:lstStyle/>
          <a:p>
            <a:endParaRPr lang="fr-FR" dirty="0" smtClean="0"/>
          </a:p>
          <a:p>
            <a:endParaRPr lang="fr-FR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6804248" y="620688"/>
            <a:ext cx="1872208" cy="1482179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r" rtl="1"/>
            <a:r>
              <a:rPr lang="ar-TN" sz="9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BO SLMAN Alomar النسخ4" pitchFamily="2" charset="-78"/>
              </a:rPr>
              <a:t>  هـ </a:t>
            </a:r>
            <a:endParaRPr lang="fr-FR" sz="96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BO SLMAN Alomar النسخ4" pitchFamily="2" charset="-78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3491880" y="1196752"/>
            <a:ext cx="2448272" cy="15696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b">
            <a:spAutoFit/>
          </a:bodyPr>
          <a:lstStyle/>
          <a:p>
            <a:pPr algn="r" rtl="1"/>
            <a:r>
              <a:rPr lang="ar-TN" sz="9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ه</a:t>
            </a:r>
            <a:r>
              <a:rPr lang="ar-TN" sz="9600" b="1" dirty="0" smtClean="0">
                <a:solidFill>
                  <a:schemeClr val="accent2">
                    <a:lumMod val="50000"/>
                  </a:schemeClr>
                </a:solidFill>
                <a:cs typeface="ABO SLMAN Alomar النسخ4" pitchFamily="2" charset="-78"/>
              </a:rPr>
              <a:t>ديّـة</a:t>
            </a:r>
            <a:endParaRPr lang="fr-FR" sz="9600" b="1" dirty="0" smtClean="0">
              <a:solidFill>
                <a:schemeClr val="accent2">
                  <a:lumMod val="50000"/>
                </a:schemeClr>
              </a:solidFill>
              <a:cs typeface="ABO SLMAN Alomar النسخ4" pitchFamily="2" charset="-78"/>
            </a:endParaRPr>
          </a:p>
        </p:txBody>
      </p:sp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395536" y="2852936"/>
          <a:ext cx="8136904" cy="3641362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034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9757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3289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7220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2961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هـ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نـ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ه</a:t>
                      </a:r>
                      <a:r>
                        <a:rPr lang="ar-TN" sz="5400" b="1" kern="1200" spc="0" dirty="0" smtClean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BO SLMAN Alomar النسخ4" pitchFamily="2" charset="-78"/>
                        </a:rPr>
                        <a:t>ذا</a:t>
                      </a:r>
                      <a:endParaRPr lang="fr-FR" sz="5400" b="1" kern="1200" spc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7260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 ـهـ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ـهـ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س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ـهـ</a:t>
                      </a:r>
                      <a:r>
                        <a:rPr lang="ar-TN" sz="5400" b="1" kern="1200" spc="0" dirty="0" smtClean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BO SLMAN Alomar النسخ4" pitchFamily="2" charset="-78"/>
                        </a:rPr>
                        <a:t>ل</a:t>
                      </a:r>
                      <a:endParaRPr lang="ar-TN" sz="5400" b="1" kern="1200" spc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726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4400" b="1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ـه</a:t>
                      </a:r>
                      <a:r>
                        <a:rPr lang="ar-TN" sz="4400" b="1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 ه</a:t>
                      </a:r>
                      <a:endParaRPr lang="ar-TN" sz="4400" b="1" kern="1200" noProof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noProof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ـه</a:t>
                      </a:r>
                      <a:r>
                        <a:rPr lang="ar-TN" sz="5400" b="1" kern="1200" spc="0" baseline="0" noProof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 </a:t>
                      </a:r>
                      <a:r>
                        <a:rPr lang="ar-TN" sz="5400" b="1" kern="1200" spc="0" noProof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ه</a:t>
                      </a:r>
                      <a:endParaRPr lang="fr-FR" sz="5400" b="1" kern="1200" spc="0" noProof="0" dirty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انتبـ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ه</a:t>
                      </a:r>
                      <a:r>
                        <a:rPr lang="ar-TN" sz="5400" b="1" kern="1200" spc="0" baseline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 </a:t>
                      </a:r>
                      <a:r>
                        <a:rPr lang="fr-FR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!</a:t>
                      </a:r>
                      <a:r>
                        <a:rPr lang="ar-TN" sz="5400" b="1" kern="1200" spc="0" baseline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 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9700" name="AutoShape 4" descr="RÃ©sultat de recherche d'images pour &quot;corbeau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702" name="AutoShape 6" descr="RÃ©sultat de recherche d'images pour &quot;corbeau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704" name="AutoShape 8" descr="RÃ©sultat de recherche d'images pour &quot;corbeau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706" name="AutoShape 10" descr="RÃ©sultat de recherche d'images pour &quot;corbeau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39938" name="Picture 2" descr="Image associÃ©e"/>
          <p:cNvPicPr>
            <a:picLocks noChangeAspect="1" noChangeArrowheads="1"/>
          </p:cNvPicPr>
          <p:nvPr/>
        </p:nvPicPr>
        <p:blipFill>
          <a:blip r:embed="rId2" cstate="print"/>
          <a:srcRect t="7958" r="6761" b="16443"/>
          <a:stretch>
            <a:fillRect/>
          </a:stretch>
        </p:blipFill>
        <p:spPr bwMode="auto">
          <a:xfrm>
            <a:off x="6660232" y="2924944"/>
            <a:ext cx="1728192" cy="1224136"/>
          </a:xfrm>
          <a:prstGeom prst="rect">
            <a:avLst/>
          </a:prstGeom>
          <a:noFill/>
        </p:spPr>
      </p:pic>
      <p:pic>
        <p:nvPicPr>
          <p:cNvPr id="39940" name="Picture 4" descr="RÃ©sultat de recherche d'images pour &quot;cadeau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620688"/>
            <a:ext cx="2880000" cy="2160000"/>
          </a:xfrm>
          <a:prstGeom prst="rect">
            <a:avLst/>
          </a:prstGeom>
          <a:noFill/>
        </p:spPr>
      </p:pic>
      <p:pic>
        <p:nvPicPr>
          <p:cNvPr id="39942" name="Picture 6" descr="RÃ©sultat de recherche d'images pour &quot;facile&quot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4149080"/>
            <a:ext cx="1872208" cy="1223936"/>
          </a:xfrm>
          <a:prstGeom prst="rect">
            <a:avLst/>
          </a:prstGeom>
          <a:noFill/>
        </p:spPr>
      </p:pic>
      <p:pic>
        <p:nvPicPr>
          <p:cNvPr id="39944" name="Picture 8" descr="RÃ©sultat de recherche d'images pour &quot;attention&quot;"/>
          <p:cNvPicPr>
            <a:picLocks noChangeAspect="1" noChangeArrowheads="1"/>
          </p:cNvPicPr>
          <p:nvPr/>
        </p:nvPicPr>
        <p:blipFill>
          <a:blip r:embed="rId5" cstate="print"/>
          <a:srcRect t="5371" b="8699"/>
          <a:stretch>
            <a:fillRect/>
          </a:stretch>
        </p:blipFill>
        <p:spPr bwMode="auto">
          <a:xfrm>
            <a:off x="6660232" y="5373216"/>
            <a:ext cx="1800000" cy="1080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868958"/>
          </a:xfrm>
        </p:spPr>
        <p:txBody>
          <a:bodyPr>
            <a:noAutofit/>
          </a:bodyPr>
          <a:lstStyle/>
          <a:p>
            <a:r>
              <a:rPr lang="ar-TN" sz="6600" b="1" spc="-15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واو</a:t>
            </a:r>
            <a: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/>
            </a:r>
            <a:b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</a:br>
            <a:endParaRPr lang="fr-FR" sz="6600" b="1" dirty="0">
              <a:solidFill>
                <a:schemeClr val="accent6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type="body" idx="1"/>
          </p:nvPr>
        </p:nvSpPr>
        <p:spPr>
          <a:xfrm>
            <a:off x="467544" y="1556792"/>
            <a:ext cx="4040188" cy="639762"/>
          </a:xfrm>
        </p:spPr>
        <p:txBody>
          <a:bodyPr>
            <a:normAutofit/>
          </a:bodyPr>
          <a:lstStyle/>
          <a:p>
            <a:endParaRPr lang="fr-FR" dirty="0" smtClean="0"/>
          </a:p>
          <a:p>
            <a:endParaRPr lang="fr-FR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6804248" y="620688"/>
            <a:ext cx="1872208" cy="1482179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r" rtl="1"/>
            <a:r>
              <a:rPr lang="ar-TN" sz="9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BO SLMAN Alomar النسخ4" pitchFamily="2" charset="-78"/>
              </a:rPr>
              <a:t>  و </a:t>
            </a:r>
            <a:endParaRPr lang="fr-FR" sz="96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BO SLMAN Alomar النسخ4" pitchFamily="2" charset="-78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3131840" y="1268760"/>
            <a:ext cx="2376264" cy="15696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b">
            <a:spAutoFit/>
          </a:bodyPr>
          <a:lstStyle/>
          <a:p>
            <a:pPr algn="r" rtl="1"/>
            <a:r>
              <a:rPr lang="ar-TN" sz="9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و</a:t>
            </a:r>
            <a:r>
              <a:rPr lang="ar-TN" sz="9600" b="1" dirty="0" smtClean="0">
                <a:solidFill>
                  <a:schemeClr val="accent2">
                    <a:lumMod val="50000"/>
                  </a:schemeClr>
                </a:solidFill>
                <a:cs typeface="ABO SLMAN Alomar النسخ4" pitchFamily="2" charset="-78"/>
              </a:rPr>
              <a:t>ردة</a:t>
            </a:r>
            <a:endParaRPr lang="fr-FR" sz="9600" b="1" dirty="0" smtClean="0">
              <a:solidFill>
                <a:schemeClr val="accent2">
                  <a:lumMod val="50000"/>
                </a:schemeClr>
              </a:solidFill>
              <a:cs typeface="ABO SLMAN Alomar النسخ4" pitchFamily="2" charset="-78"/>
            </a:endParaRPr>
          </a:p>
        </p:txBody>
      </p:sp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395536" y="2852936"/>
          <a:ext cx="8136904" cy="3641362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034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9757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3289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7220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2961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و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و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و</a:t>
                      </a:r>
                      <a:r>
                        <a:rPr lang="ar-TN" sz="5400" b="1" kern="1200" spc="0" dirty="0" smtClean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BO SLMAN Alomar النسخ4" pitchFamily="2" charset="-78"/>
                        </a:rPr>
                        <a:t>رقة</a:t>
                      </a:r>
                      <a:endParaRPr lang="fr-FR" sz="5400" b="1" kern="1200" spc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7260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 ـو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ـو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أل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ـو</a:t>
                      </a:r>
                      <a:r>
                        <a:rPr lang="ar-TN" sz="5400" b="1" kern="1200" spc="0" dirty="0" smtClean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BO SLMAN Alomar النسخ4" pitchFamily="2" charset="-78"/>
                        </a:rPr>
                        <a:t>ان</a:t>
                      </a:r>
                      <a:endParaRPr lang="ar-TN" sz="5400" b="1" kern="1200" spc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726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4400" b="1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ـو</a:t>
                      </a:r>
                      <a:r>
                        <a:rPr lang="ar-TN" sz="4400" b="1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 و</a:t>
                      </a:r>
                      <a:endParaRPr lang="ar-TN" sz="4400" b="1" kern="1200" noProof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noProof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ـو</a:t>
                      </a:r>
                      <a:r>
                        <a:rPr lang="ar-TN" sz="5400" b="1" kern="1200" spc="0" baseline="0" noProof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 </a:t>
                      </a:r>
                      <a:r>
                        <a:rPr lang="ar-TN" sz="5400" b="1" kern="1200" spc="0" noProof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و</a:t>
                      </a:r>
                      <a:endParaRPr lang="fr-FR" sz="5400" b="1" kern="1200" spc="0" noProof="0" dirty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دل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و</a:t>
                      </a:r>
                      <a:r>
                        <a:rPr lang="ar-TN" sz="5400" b="1" kern="1200" spc="0" baseline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 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9700" name="AutoShape 4" descr="RÃ©sultat de recherche d'images pour &quot;corbeau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702" name="AutoShape 6" descr="RÃ©sultat de recherche d'images pour &quot;corbeau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704" name="AutoShape 8" descr="RÃ©sultat de recherche d'images pour &quot;corbeau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706" name="AutoShape 10" descr="RÃ©sultat de recherche d'images pour &quot;corbeau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40962" name="Picture 2" descr="Image associÃ©e"/>
          <p:cNvPicPr>
            <a:picLocks noChangeAspect="1" noChangeArrowheads="1"/>
          </p:cNvPicPr>
          <p:nvPr/>
        </p:nvPicPr>
        <p:blipFill>
          <a:blip r:embed="rId2" cstate="print"/>
          <a:srcRect t="8572" b="8561"/>
          <a:stretch>
            <a:fillRect/>
          </a:stretch>
        </p:blipFill>
        <p:spPr bwMode="auto">
          <a:xfrm>
            <a:off x="395536" y="404664"/>
            <a:ext cx="3240360" cy="2304256"/>
          </a:xfrm>
          <a:prstGeom prst="rect">
            <a:avLst/>
          </a:prstGeom>
          <a:noFill/>
        </p:spPr>
      </p:pic>
      <p:pic>
        <p:nvPicPr>
          <p:cNvPr id="40964" name="Picture 4" descr="RÃ©sultat de recherche d'images pour &quot;â«Ø§ÙÙØ§Ùâ¬â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4149080"/>
            <a:ext cx="1872208" cy="1152128"/>
          </a:xfrm>
          <a:prstGeom prst="rect">
            <a:avLst/>
          </a:prstGeom>
          <a:noFill/>
        </p:spPr>
      </p:pic>
      <p:pic>
        <p:nvPicPr>
          <p:cNvPr id="40966" name="Picture 6" descr="RÃ©sultat de recherche d'images pour &quot;feuille&quot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2924944"/>
            <a:ext cx="1800000" cy="1197642"/>
          </a:xfrm>
          <a:prstGeom prst="rect">
            <a:avLst/>
          </a:prstGeom>
          <a:noFill/>
        </p:spPr>
      </p:pic>
      <p:pic>
        <p:nvPicPr>
          <p:cNvPr id="40968" name="Picture 8" descr="RÃ©sultat de recherche d'images pour &quot;â«Ø¯ÙÙâ¬â&quot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264" y="5373216"/>
            <a:ext cx="1152128" cy="1080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868958"/>
          </a:xfrm>
        </p:spPr>
        <p:txBody>
          <a:bodyPr>
            <a:noAutofit/>
          </a:bodyPr>
          <a:lstStyle/>
          <a:p>
            <a:r>
              <a:rPr lang="ar-TN" sz="6600" b="1" spc="-15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يـاء</a:t>
            </a:r>
            <a: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/>
            </a:r>
            <a:b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</a:br>
            <a:endParaRPr lang="fr-FR" sz="6600" b="1" dirty="0">
              <a:solidFill>
                <a:schemeClr val="accent6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type="body" idx="1"/>
          </p:nvPr>
        </p:nvSpPr>
        <p:spPr>
          <a:xfrm>
            <a:off x="467544" y="1556792"/>
            <a:ext cx="4040188" cy="639762"/>
          </a:xfrm>
        </p:spPr>
        <p:txBody>
          <a:bodyPr>
            <a:normAutofit/>
          </a:bodyPr>
          <a:lstStyle/>
          <a:p>
            <a:endParaRPr lang="fr-FR" dirty="0" smtClean="0"/>
          </a:p>
          <a:p>
            <a:endParaRPr lang="fr-FR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6804248" y="620688"/>
            <a:ext cx="1872208" cy="1482179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r" rtl="1"/>
            <a:r>
              <a:rPr lang="ar-TN" sz="9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BO SLMAN Alomar النسخ4" pitchFamily="2" charset="-78"/>
              </a:rPr>
              <a:t>  ي </a:t>
            </a:r>
            <a:endParaRPr lang="fr-FR" sz="96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BO SLMAN Alomar النسخ4" pitchFamily="2" charset="-78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2771800" y="1268760"/>
            <a:ext cx="3816424" cy="15696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b">
            <a:spAutoFit/>
          </a:bodyPr>
          <a:lstStyle/>
          <a:p>
            <a:pPr algn="r" rtl="1"/>
            <a:endParaRPr lang="fr-FR" sz="9600" b="1" dirty="0" smtClean="0">
              <a:solidFill>
                <a:schemeClr val="accent2">
                  <a:lumMod val="50000"/>
                </a:schemeClr>
              </a:solidFill>
              <a:cs typeface="ABO SLMAN Alomar النسخ4" pitchFamily="2" charset="-78"/>
            </a:endParaRPr>
          </a:p>
        </p:txBody>
      </p:sp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395536" y="2852936"/>
          <a:ext cx="8136904" cy="3641362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034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9757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3289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7220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2961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يـ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err="1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يـ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cs typeface="ABO SLMAN Alomar النسخ4" pitchFamily="2" charset="-78"/>
                        </a:rPr>
                        <a:t>ي</a:t>
                      </a:r>
                      <a:r>
                        <a:rPr lang="ar-TN" sz="54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cs typeface="ABO SLMAN Alomar النسخ4" pitchFamily="2" charset="-78"/>
                        </a:rPr>
                        <a:t>اسـميـن</a:t>
                      </a:r>
                      <a:endParaRPr lang="fr-FR" sz="5400" b="1" dirty="0" smtClean="0">
                        <a:solidFill>
                          <a:schemeClr val="accent2">
                            <a:lumMod val="50000"/>
                          </a:schemeClr>
                        </a:solidFill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7260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 </a:t>
                      </a:r>
                      <a:r>
                        <a:rPr lang="ar-TN" sz="5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ـيـ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TN" sz="5400" b="1" kern="1200" spc="0" dirty="0" err="1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ـيـ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ب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ـيـ</a:t>
                      </a: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726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4400" b="1" kern="1200" noProof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ـي</a:t>
                      </a:r>
                      <a:r>
                        <a:rPr lang="ar-TN" sz="4400" b="1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 ي</a:t>
                      </a:r>
                      <a:endParaRPr lang="ar-TN" sz="4400" b="1" kern="1200" noProof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noProof="0" dirty="0" err="1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ـي</a:t>
                      </a:r>
                      <a:r>
                        <a:rPr lang="ar-TN" sz="5400" b="1" kern="1200" spc="0" baseline="0" noProof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 </a:t>
                      </a:r>
                      <a:r>
                        <a:rPr lang="ar-TN" sz="5400" b="1" kern="1200" spc="0" noProof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ي</a:t>
                      </a:r>
                      <a:endParaRPr lang="fr-FR" sz="5400" b="1" kern="1200" spc="0" noProof="0" dirty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نا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ي</a:t>
                      </a:r>
                      <a:r>
                        <a:rPr lang="ar-TN" sz="5400" b="1" kern="1200" spc="0" baseline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 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9700" name="AutoShape 4" descr="RÃ©sultat de recherche d'images pour &quot;corbeau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702" name="AutoShape 6" descr="RÃ©sultat de recherche d'images pour &quot;corbeau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704" name="AutoShape 8" descr="RÃ©sultat de recherche d'images pour &quot;corbeau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706" name="AutoShape 10" descr="RÃ©sultat de recherche d'images pour &quot;corbeau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41986" name="Picture 2" descr="RÃ©sultat de recherche d'images pour &quot;jasmin tunisie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2852936"/>
            <a:ext cx="1800200" cy="1296144"/>
          </a:xfrm>
          <a:prstGeom prst="rect">
            <a:avLst/>
          </a:prstGeom>
          <a:noFill/>
        </p:spPr>
      </p:pic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3" cstate="print"/>
          <a:srcRect l="2985" t="2778" r="2985" b="2778"/>
          <a:stretch>
            <a:fillRect/>
          </a:stretch>
        </p:blipFill>
        <p:spPr bwMode="auto">
          <a:xfrm>
            <a:off x="0" y="0"/>
            <a:ext cx="3995936" cy="270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Image 20" descr="maiso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32240" y="4149080"/>
            <a:ext cx="1728192" cy="1152128"/>
          </a:xfrm>
          <a:prstGeom prst="rect">
            <a:avLst/>
          </a:prstGeom>
        </p:spPr>
      </p:pic>
      <p:pic>
        <p:nvPicPr>
          <p:cNvPr id="41992" name="Picture 8" descr="Image associÃ©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240" y="5301208"/>
            <a:ext cx="1800000" cy="1125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Autofit/>
          </a:bodyPr>
          <a:lstStyle/>
          <a:p>
            <a:r>
              <a:rPr lang="ar-TN" sz="6600" b="1" spc="-15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باء</a:t>
            </a:r>
            <a: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/>
            </a:r>
            <a:b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</a:br>
            <a:endParaRPr lang="fr-FR" sz="6600" b="1" dirty="0">
              <a:solidFill>
                <a:schemeClr val="accent6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type="body" idx="1"/>
          </p:nvPr>
        </p:nvSpPr>
        <p:spPr>
          <a:xfrm>
            <a:off x="467544" y="1556792"/>
            <a:ext cx="4040188" cy="639762"/>
          </a:xfrm>
        </p:spPr>
        <p:txBody>
          <a:bodyPr>
            <a:normAutofit/>
          </a:bodyPr>
          <a:lstStyle/>
          <a:p>
            <a:endParaRPr lang="fr-FR" dirty="0" smtClean="0"/>
          </a:p>
          <a:p>
            <a:endParaRPr lang="fr-FR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7020272" y="1124744"/>
            <a:ext cx="791071" cy="978123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ar-TN" sz="9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BO SLMAN Alomar النسخ4" pitchFamily="2" charset="-78"/>
              </a:rPr>
              <a:t>ب</a:t>
            </a:r>
            <a:endParaRPr lang="fr-FR" sz="96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BO SLMAN Alomar النسخ4" pitchFamily="2" charset="-78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3203848" y="1067252"/>
            <a:ext cx="1440160" cy="15696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b">
            <a:spAutoFit/>
          </a:bodyPr>
          <a:lstStyle/>
          <a:p>
            <a:pPr algn="r" rtl="1"/>
            <a:r>
              <a:rPr lang="ar-TN" sz="9600" b="1" spc="60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أ</a:t>
            </a:r>
            <a:r>
              <a:rPr lang="ar-TN" sz="9600" b="1" spc="60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ب</a:t>
            </a:r>
            <a:endParaRPr lang="fr-FR" sz="9600" b="1" spc="60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467544" y="2852936"/>
          <a:ext cx="7992888" cy="3010058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9982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6221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9142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4102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0801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بـ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err="1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بـ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ب</a:t>
                      </a: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ا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ب</a:t>
                      </a: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ا</a:t>
                      </a:r>
                      <a:endParaRPr lang="fr-FR" sz="5400" b="1" kern="1200" spc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noProof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ـبـ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TN" sz="5400" b="1" i="0" u="none" strike="noStrike" kern="1200" cap="none" spc="0" normalizeH="0" baseline="0" noProof="0" dirty="0" err="1" smtClean="0">
                          <a:ln w="17780" cmpd="sng">
                            <a:solidFill>
                              <a:srgbClr val="4F81BD">
                                <a:tint val="3000"/>
                              </a:srgb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uLnTx/>
                          <a:uFillTx/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ـبـ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ج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ـبـ</a:t>
                      </a: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ل</a:t>
                      </a:r>
                      <a:endParaRPr lang="fr-FR" sz="5400" b="1" kern="1200" spc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1553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noProof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ـب</a:t>
                      </a:r>
                      <a:endParaRPr lang="fr-FR" sz="5400" b="1" kern="1200" noProof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TN" sz="5400" b="1" kern="1200" spc="0" dirty="0" err="1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ـب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كت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بَ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2" name="Image 11" descr="PER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692696"/>
            <a:ext cx="2736304" cy="2056632"/>
          </a:xfrm>
          <a:prstGeom prst="rect">
            <a:avLst/>
          </a:prstGeom>
        </p:spPr>
      </p:pic>
      <p:pic>
        <p:nvPicPr>
          <p:cNvPr id="13" name="Image 12" descr="PAP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248" y="2924944"/>
            <a:ext cx="1538155" cy="936104"/>
          </a:xfrm>
          <a:prstGeom prst="rect">
            <a:avLst/>
          </a:prstGeom>
        </p:spPr>
      </p:pic>
      <p:pic>
        <p:nvPicPr>
          <p:cNvPr id="15" name="Image 14" descr="mount_uhud_and_site_of_battle.jpg"/>
          <p:cNvPicPr>
            <a:picLocks noChangeAspect="1"/>
          </p:cNvPicPr>
          <p:nvPr/>
        </p:nvPicPr>
        <p:blipFill>
          <a:blip r:embed="rId4" cstate="print"/>
          <a:srcRect l="10400" r="12201" b="32819"/>
          <a:stretch>
            <a:fillRect/>
          </a:stretch>
        </p:blipFill>
        <p:spPr>
          <a:xfrm>
            <a:off x="6819106" y="3952106"/>
            <a:ext cx="1584176" cy="897260"/>
          </a:xfrm>
          <a:prstGeom prst="rect">
            <a:avLst/>
          </a:prstGeom>
        </p:spPr>
      </p:pic>
      <p:pic>
        <p:nvPicPr>
          <p:cNvPr id="17" name="Image 16" descr="WRIT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04248" y="4941168"/>
            <a:ext cx="1630308" cy="86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Autofit/>
          </a:bodyPr>
          <a:lstStyle/>
          <a:p>
            <a:r>
              <a:rPr lang="ar-TN" sz="6600" b="1" spc="-15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ت</a:t>
            </a:r>
            <a:r>
              <a:rPr lang="ar-TN" sz="6600" b="1" spc="-15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اء</a:t>
            </a:r>
            <a: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/>
            </a:r>
            <a:b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</a:br>
            <a:endParaRPr lang="fr-FR" sz="6600" b="1" dirty="0">
              <a:solidFill>
                <a:schemeClr val="accent6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type="body" idx="1"/>
          </p:nvPr>
        </p:nvSpPr>
        <p:spPr>
          <a:xfrm>
            <a:off x="467544" y="692696"/>
            <a:ext cx="2304256" cy="1503858"/>
          </a:xfrm>
        </p:spPr>
        <p:txBody>
          <a:bodyPr>
            <a:normAutofit/>
          </a:bodyPr>
          <a:lstStyle/>
          <a:p>
            <a:endParaRPr lang="fr-FR" dirty="0" smtClean="0"/>
          </a:p>
          <a:p>
            <a:endParaRPr lang="fr-FR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5076056" y="620688"/>
            <a:ext cx="3312368" cy="1482179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r" rtl="1"/>
            <a:r>
              <a:rPr lang="ar-TN" sz="9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BO SLMAN Alomar النسخ4" pitchFamily="2" charset="-78"/>
              </a:rPr>
              <a:t> ت </a:t>
            </a:r>
            <a:r>
              <a:rPr lang="ar-TN" sz="9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BO SLMAN Alomar النسخ4" pitchFamily="2" charset="-78"/>
              </a:rPr>
              <a:t>ـة</a:t>
            </a:r>
            <a:r>
              <a:rPr lang="ar-TN" sz="9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BO SLMAN Alomar النسخ4" pitchFamily="2" charset="-78"/>
              </a:rPr>
              <a:t> ة</a:t>
            </a:r>
            <a:endParaRPr lang="fr-FR" sz="96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BO SLMAN Alomar النسخ4" pitchFamily="2" charset="-78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2843808" y="908720"/>
            <a:ext cx="2376264" cy="15696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b">
            <a:spAutoFit/>
          </a:bodyPr>
          <a:lstStyle/>
          <a:p>
            <a:pPr algn="r" rtl="1"/>
            <a:r>
              <a:rPr lang="ar-TN" sz="9600" b="1" spc="600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ت</a:t>
            </a:r>
            <a:r>
              <a:rPr lang="ar-TN" sz="9600" b="1" spc="60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لميذ</a:t>
            </a:r>
            <a:endParaRPr lang="fr-FR" sz="9600" b="1" spc="60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467544" y="2564904"/>
          <a:ext cx="7992888" cy="4032447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9982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6221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9142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4102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1098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تـ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err="1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تـ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ت</a:t>
                      </a: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علّم</a:t>
                      </a:r>
                      <a:endParaRPr lang="fr-FR" sz="5400" b="1" kern="1200" spc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3956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ـتـ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TN" sz="5400" b="1" kern="1200" spc="0" dirty="0" err="1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ـتـ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كـ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ت</a:t>
                      </a: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ـبَ</a:t>
                      </a:r>
                      <a:endParaRPr lang="fr-FR" sz="5400" b="1" kern="1200" spc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3956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noProof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ـت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TN" sz="5400" b="1" i="0" u="none" strike="noStrike" kern="1200" cap="none" spc="0" normalizeH="0" baseline="0" noProof="0" dirty="0" err="1" smtClean="0">
                          <a:ln w="17780" cmpd="sng">
                            <a:solidFill>
                              <a:srgbClr val="4F81BD">
                                <a:tint val="3000"/>
                              </a:srgb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uLnTx/>
                          <a:uFillTx/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ـت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بـيْـ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ت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4348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noProof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ـة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TN" sz="5400" b="1" i="0" u="none" strike="noStrike" kern="1200" cap="none" spc="0" normalizeH="0" baseline="0" noProof="0" dirty="0" err="1" smtClean="0">
                          <a:ln w="17780" cmpd="sng">
                            <a:solidFill>
                              <a:srgbClr val="4F81BD">
                                <a:tint val="3000"/>
                              </a:srgb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uLnTx/>
                          <a:uFillTx/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ـة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جـامع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ة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7" name="Image 16" descr="WRIT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32240" y="3717032"/>
            <a:ext cx="1656184" cy="918195"/>
          </a:xfrm>
          <a:prstGeom prst="rect">
            <a:avLst/>
          </a:prstGeom>
        </p:spPr>
      </p:pic>
      <p:pic>
        <p:nvPicPr>
          <p:cNvPr id="11" name="Image 10" descr="apprendr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248" y="2636912"/>
            <a:ext cx="1584176" cy="972000"/>
          </a:xfrm>
          <a:prstGeom prst="rect">
            <a:avLst/>
          </a:prstGeom>
        </p:spPr>
      </p:pic>
      <p:pic>
        <p:nvPicPr>
          <p:cNvPr id="16" name="Image 15" descr="maiso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32240" y="4581128"/>
            <a:ext cx="1728192" cy="993600"/>
          </a:xfrm>
          <a:prstGeom prst="rect">
            <a:avLst/>
          </a:prstGeom>
        </p:spPr>
      </p:pic>
      <p:pic>
        <p:nvPicPr>
          <p:cNvPr id="18" name="Image 17" descr="univ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04248" y="5589240"/>
            <a:ext cx="1584176" cy="1008112"/>
          </a:xfrm>
          <a:prstGeom prst="rect">
            <a:avLst/>
          </a:prstGeom>
        </p:spPr>
      </p:pic>
      <p:pic>
        <p:nvPicPr>
          <p:cNvPr id="22" name="Image 21" descr="élèv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43608" y="332656"/>
            <a:ext cx="1800200" cy="2160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Autofit/>
          </a:bodyPr>
          <a:lstStyle/>
          <a:p>
            <a:r>
              <a:rPr lang="ar-TN" sz="6600" b="1" spc="-15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ثاء</a:t>
            </a:r>
            <a: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/>
            </a:r>
            <a:b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</a:br>
            <a:endParaRPr lang="fr-FR" sz="6600" b="1" dirty="0">
              <a:solidFill>
                <a:schemeClr val="accent6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type="body" idx="1"/>
          </p:nvPr>
        </p:nvSpPr>
        <p:spPr>
          <a:xfrm>
            <a:off x="467544" y="1556792"/>
            <a:ext cx="4040188" cy="639762"/>
          </a:xfrm>
        </p:spPr>
        <p:txBody>
          <a:bodyPr>
            <a:normAutofit/>
          </a:bodyPr>
          <a:lstStyle/>
          <a:p>
            <a:endParaRPr lang="fr-FR" dirty="0" smtClean="0"/>
          </a:p>
          <a:p>
            <a:endParaRPr lang="fr-FR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5076056" y="620688"/>
            <a:ext cx="3312368" cy="1482179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r" rtl="1"/>
            <a:r>
              <a:rPr lang="ar-TN" sz="9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BO SLMAN Alomar النسخ4" pitchFamily="2" charset="-78"/>
              </a:rPr>
              <a:t> ث</a:t>
            </a:r>
            <a:endParaRPr lang="fr-FR" sz="96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BO SLMAN Alomar النسخ4" pitchFamily="2" charset="-78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2843808" y="1067252"/>
            <a:ext cx="2376264" cy="15696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b">
            <a:spAutoFit/>
          </a:bodyPr>
          <a:lstStyle/>
          <a:p>
            <a:pPr algn="r" rtl="1"/>
            <a:r>
              <a:rPr lang="ar-TN" sz="9600" b="1" spc="60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ثياب</a:t>
            </a:r>
            <a:endParaRPr lang="fr-FR" sz="9600" b="1" spc="60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467544" y="2852935"/>
          <a:ext cx="7992888" cy="3384376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9982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6221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9142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4102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25666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ثـ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err="1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ثـ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ث</a:t>
                      </a: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لا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ث</a:t>
                      </a: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ـة</a:t>
                      </a:r>
                      <a:endParaRPr lang="fr-FR" sz="5400" b="1" kern="1200" spc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638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ـثـ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TN" sz="5400" b="1" kern="1200" spc="0" dirty="0" err="1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ـثـ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تـم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ـثـ</a:t>
                      </a: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ال</a:t>
                      </a:r>
                      <a:endParaRPr lang="fr-FR" sz="5400" b="1" kern="1200" spc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638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noProof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ـث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TN" sz="5400" b="1" i="0" u="none" strike="noStrike" kern="1200" cap="none" spc="0" normalizeH="0" baseline="0" noProof="0" dirty="0" err="1" smtClean="0">
                          <a:ln w="17780" cmpd="sng">
                            <a:solidFill>
                              <a:srgbClr val="4F81BD">
                                <a:tint val="3000"/>
                              </a:srgb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uLnTx/>
                          <a:uFillTx/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ـث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حديـ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ث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2" name="Image 11" descr="vêtement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476672"/>
            <a:ext cx="2736304" cy="2304256"/>
          </a:xfrm>
          <a:prstGeom prst="rect">
            <a:avLst/>
          </a:prstGeom>
        </p:spPr>
      </p:pic>
      <p:pic>
        <p:nvPicPr>
          <p:cNvPr id="13" name="Image 12" descr="troi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2240" y="2852936"/>
            <a:ext cx="1728192" cy="1224136"/>
          </a:xfrm>
          <a:prstGeom prst="rect">
            <a:avLst/>
          </a:prstGeom>
        </p:spPr>
      </p:pic>
      <p:pic>
        <p:nvPicPr>
          <p:cNvPr id="15" name="Image 14" descr="statu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32240" y="4149080"/>
            <a:ext cx="1728192" cy="1008112"/>
          </a:xfrm>
          <a:prstGeom prst="rect">
            <a:avLst/>
          </a:prstGeom>
        </p:spPr>
      </p:pic>
      <p:pic>
        <p:nvPicPr>
          <p:cNvPr id="21" name="Image 20" descr="conversation_popup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32240" y="5229200"/>
            <a:ext cx="1728192" cy="10043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Autofit/>
          </a:bodyPr>
          <a:lstStyle/>
          <a:p>
            <a:r>
              <a:rPr lang="ar-TN" sz="6600" b="1" spc="-15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جيم</a:t>
            </a:r>
            <a: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/>
            </a:r>
            <a:b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</a:br>
            <a:endParaRPr lang="fr-FR" sz="6600" b="1" dirty="0">
              <a:solidFill>
                <a:schemeClr val="accent6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type="body" idx="1"/>
          </p:nvPr>
        </p:nvSpPr>
        <p:spPr>
          <a:xfrm>
            <a:off x="467544" y="1556792"/>
            <a:ext cx="4040188" cy="639762"/>
          </a:xfrm>
        </p:spPr>
        <p:txBody>
          <a:bodyPr>
            <a:normAutofit/>
          </a:bodyPr>
          <a:lstStyle/>
          <a:p>
            <a:endParaRPr lang="fr-FR" dirty="0" smtClean="0"/>
          </a:p>
          <a:p>
            <a:endParaRPr lang="fr-FR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5076056" y="620688"/>
            <a:ext cx="3312368" cy="1482179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r" rtl="1"/>
            <a:r>
              <a:rPr lang="ar-TN" sz="9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BO SLMAN Alomar النسخ4" pitchFamily="2" charset="-78"/>
              </a:rPr>
              <a:t> ج</a:t>
            </a:r>
            <a:endParaRPr lang="fr-FR" sz="96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BO SLMAN Alomar النسخ4" pitchFamily="2" charset="-78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2771800" y="1124744"/>
            <a:ext cx="2160240" cy="15696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b">
            <a:spAutoFit/>
          </a:bodyPr>
          <a:lstStyle/>
          <a:p>
            <a:pPr algn="r" rtl="1"/>
            <a:r>
              <a:rPr lang="ar-TN" sz="9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ج</a:t>
            </a:r>
            <a:r>
              <a:rPr lang="ar-TN" sz="9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امعة</a:t>
            </a:r>
            <a:endParaRPr lang="fr-FR" sz="9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467544" y="2852935"/>
          <a:ext cx="7992888" cy="3384376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9982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6221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9142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4102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25666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جـ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err="1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جـ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ج</a:t>
                      </a: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حا</a:t>
                      </a:r>
                      <a:endParaRPr lang="fr-FR" sz="5400" b="1" kern="1200" spc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5400" b="1" kern="1200" spc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638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ـجـ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TN" sz="5400" b="1" kern="1200" spc="0" dirty="0" err="1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ـجـ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ن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ـجـ</a:t>
                      </a: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مة</a:t>
                      </a:r>
                      <a:endParaRPr lang="fr-FR" sz="5400" b="1" kern="1200" spc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638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noProof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ـج</a:t>
                      </a:r>
                      <a:r>
                        <a:rPr lang="ar-TN" sz="5400" b="1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 ج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TN" sz="5400" b="1" i="0" u="none" strike="noStrike" kern="1200" cap="none" spc="0" normalizeH="0" baseline="0" noProof="0" dirty="0" smtClean="0">
                          <a:ln w="17780" cmpd="sng">
                            <a:solidFill>
                              <a:srgbClr val="4F81BD">
                                <a:tint val="3000"/>
                              </a:srgb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uLnTx/>
                          <a:uFillTx/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 </a:t>
                      </a:r>
                      <a:r>
                        <a:rPr kumimoji="0" lang="ar-TN" sz="5400" b="1" i="0" u="none" strike="noStrike" kern="1200" cap="none" spc="0" normalizeH="0" baseline="0" noProof="0" dirty="0" err="1" smtClean="0">
                          <a:ln w="17780" cmpd="sng">
                            <a:solidFill>
                              <a:srgbClr val="4F81BD">
                                <a:tint val="3000"/>
                              </a:srgb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uLnTx/>
                          <a:uFillTx/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ـج</a:t>
                      </a:r>
                      <a:r>
                        <a:rPr kumimoji="0" lang="ar-TN" sz="5400" b="1" i="0" u="none" strike="noStrike" kern="1200" cap="none" spc="0" normalizeH="0" baseline="0" noProof="0" dirty="0" smtClean="0">
                          <a:ln w="17780" cmpd="sng">
                            <a:solidFill>
                              <a:srgbClr val="4F81BD">
                                <a:tint val="3000"/>
                              </a:srgb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uLnTx/>
                          <a:uFillTx/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 ج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د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ج</a:t>
                      </a: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ا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ج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1" name="Image 10" descr="uni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548680"/>
            <a:ext cx="2304256" cy="2088232"/>
          </a:xfrm>
          <a:prstGeom prst="rect">
            <a:avLst/>
          </a:prstGeom>
        </p:spPr>
      </p:pic>
      <p:pic>
        <p:nvPicPr>
          <p:cNvPr id="16" name="Image 15" descr="joh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2240" y="2852936"/>
            <a:ext cx="1728192" cy="1224136"/>
          </a:xfrm>
          <a:prstGeom prst="rect">
            <a:avLst/>
          </a:prstGeom>
        </p:spPr>
      </p:pic>
      <p:pic>
        <p:nvPicPr>
          <p:cNvPr id="17" name="Image 16" descr="sta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32240" y="4149080"/>
            <a:ext cx="1656184" cy="1008112"/>
          </a:xfrm>
          <a:prstGeom prst="rect">
            <a:avLst/>
          </a:prstGeom>
        </p:spPr>
      </p:pic>
      <p:pic>
        <p:nvPicPr>
          <p:cNvPr id="22" name="Image 21" descr="poul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32240" y="5157192"/>
            <a:ext cx="1728192" cy="10801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Autofit/>
          </a:bodyPr>
          <a:lstStyle/>
          <a:p>
            <a:r>
              <a:rPr lang="ar-TN" sz="6600" b="1" spc="-15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حاء</a:t>
            </a:r>
            <a: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/>
            </a:r>
            <a:b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</a:br>
            <a:endParaRPr lang="fr-FR" sz="6600" b="1" dirty="0">
              <a:solidFill>
                <a:schemeClr val="accent6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type="body" idx="1"/>
          </p:nvPr>
        </p:nvSpPr>
        <p:spPr>
          <a:xfrm>
            <a:off x="467544" y="1556792"/>
            <a:ext cx="4040188" cy="639762"/>
          </a:xfrm>
        </p:spPr>
        <p:txBody>
          <a:bodyPr>
            <a:normAutofit/>
          </a:bodyPr>
          <a:lstStyle/>
          <a:p>
            <a:endParaRPr lang="fr-FR" dirty="0" smtClean="0"/>
          </a:p>
          <a:p>
            <a:endParaRPr lang="fr-FR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5076056" y="620688"/>
            <a:ext cx="3312368" cy="1482179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r" rtl="1"/>
            <a:r>
              <a:rPr lang="ar-TN" sz="9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BO SLMAN Alomar النسخ4" pitchFamily="2" charset="-78"/>
              </a:rPr>
              <a:t> ح</a:t>
            </a:r>
            <a:endParaRPr lang="fr-FR" sz="96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BO SLMAN Alomar النسخ4" pitchFamily="2" charset="-78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2771800" y="1124744"/>
            <a:ext cx="2160240" cy="15696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b">
            <a:spAutoFit/>
          </a:bodyPr>
          <a:lstStyle/>
          <a:p>
            <a:pPr algn="r" rtl="1"/>
            <a:r>
              <a:rPr lang="ar-TN" sz="9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ح</a:t>
            </a:r>
            <a:r>
              <a:rPr lang="ar-TN" sz="9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بّ</a:t>
            </a:r>
            <a:endParaRPr lang="fr-FR" sz="9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467544" y="2852935"/>
          <a:ext cx="7992888" cy="3384376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9982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6221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9142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4102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25666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حـ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err="1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حـ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ح</a:t>
                      </a: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ليب</a:t>
                      </a:r>
                      <a:endParaRPr lang="fr-FR" sz="5400" b="1" kern="1200" spc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5400" b="1" kern="1200" spc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638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ـحـ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TN" sz="5400" b="1" kern="1200" spc="0" dirty="0" err="1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ـحـ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BO SLMAN Alomar النسخ4" pitchFamily="2" charset="-78"/>
                        </a:rPr>
                        <a:t>ب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ـحـ</a:t>
                      </a: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ر</a:t>
                      </a:r>
                      <a:endParaRPr lang="fr-FR" sz="5400" b="1" kern="1200" spc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638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noProof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ـح</a:t>
                      </a:r>
                      <a:r>
                        <a:rPr lang="ar-TN" sz="5400" b="1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 ح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TN" sz="5400" b="1" i="0" u="none" strike="noStrike" kern="1200" cap="none" spc="0" normalizeH="0" baseline="0" noProof="0" dirty="0" smtClean="0">
                          <a:ln w="17780" cmpd="sng">
                            <a:solidFill>
                              <a:srgbClr val="4F81BD">
                                <a:tint val="3000"/>
                              </a:srgb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uLnTx/>
                          <a:uFillTx/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 </a:t>
                      </a:r>
                      <a:r>
                        <a:rPr kumimoji="0" lang="ar-TN" sz="5400" b="1" i="0" u="none" strike="noStrike" kern="1200" cap="none" spc="0" normalizeH="0" baseline="0" noProof="0" dirty="0" err="1" smtClean="0">
                          <a:ln w="17780" cmpd="sng">
                            <a:solidFill>
                              <a:srgbClr val="4F81BD">
                                <a:tint val="3000"/>
                              </a:srgb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uLnTx/>
                          <a:uFillTx/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ـح</a:t>
                      </a:r>
                      <a:r>
                        <a:rPr kumimoji="0" lang="ar-TN" sz="5400" b="1" i="0" u="none" strike="noStrike" kern="1200" cap="none" spc="0" normalizeH="0" baseline="0" noProof="0" dirty="0" smtClean="0">
                          <a:ln w="17780" cmpd="sng">
                            <a:solidFill>
                              <a:srgbClr val="4F81BD">
                                <a:tint val="3000"/>
                              </a:srgb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uLnTx/>
                          <a:uFillTx/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 ح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TN" sz="5400" b="1" kern="1200" spc="0" dirty="0" smtClean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BO SLMAN Alomar النسخ4" pitchFamily="2" charset="-78"/>
                        </a:rPr>
                        <a:t>نـ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ج</a:t>
                      </a:r>
                      <a:r>
                        <a:rPr lang="ar-TN" sz="5400" b="1" kern="1200" spc="0" dirty="0" smtClean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BO SLMAN Alomar النسخ4" pitchFamily="2" charset="-78"/>
                        </a:rPr>
                        <a:t>ح</a:t>
                      </a:r>
                      <a:r>
                        <a:rPr lang="ar-TN" sz="5400" b="1" kern="1200" spc="0" baseline="0" dirty="0" smtClean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BO SLMAN Alomar النسخ4" pitchFamily="2" charset="-78"/>
                        </a:rPr>
                        <a:t> 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2" name="Image 11" descr="coeu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260648"/>
            <a:ext cx="2736305" cy="2348880"/>
          </a:xfrm>
          <a:prstGeom prst="rect">
            <a:avLst/>
          </a:prstGeom>
        </p:spPr>
      </p:pic>
      <p:pic>
        <p:nvPicPr>
          <p:cNvPr id="15" name="Image 14" descr="Mil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2240" y="2852936"/>
            <a:ext cx="1728192" cy="1224136"/>
          </a:xfrm>
          <a:prstGeom prst="rect">
            <a:avLst/>
          </a:prstGeom>
        </p:spPr>
      </p:pic>
      <p:pic>
        <p:nvPicPr>
          <p:cNvPr id="18" name="Image 17" descr="m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32240" y="4077072"/>
            <a:ext cx="1728192" cy="1080120"/>
          </a:xfrm>
          <a:prstGeom prst="rect">
            <a:avLst/>
          </a:prstGeom>
        </p:spPr>
      </p:pic>
      <p:pic>
        <p:nvPicPr>
          <p:cNvPr id="21" name="Image 20" descr="lolololyy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32240" y="5229200"/>
            <a:ext cx="1728192" cy="10081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Autofit/>
          </a:bodyPr>
          <a:lstStyle/>
          <a:p>
            <a:r>
              <a:rPr lang="ar-TN" sz="6600" b="1" spc="-15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خ</a:t>
            </a:r>
            <a:r>
              <a:rPr lang="ar-TN" sz="6600" b="1" spc="-15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اء</a:t>
            </a:r>
            <a: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/>
            </a:r>
            <a:b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</a:br>
            <a:endParaRPr lang="fr-FR" sz="6600" b="1" dirty="0">
              <a:solidFill>
                <a:schemeClr val="accent6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type="body" idx="1"/>
          </p:nvPr>
        </p:nvSpPr>
        <p:spPr>
          <a:xfrm>
            <a:off x="467544" y="1556792"/>
            <a:ext cx="4040188" cy="639762"/>
          </a:xfrm>
        </p:spPr>
        <p:txBody>
          <a:bodyPr>
            <a:normAutofit/>
          </a:bodyPr>
          <a:lstStyle/>
          <a:p>
            <a:endParaRPr lang="fr-FR" dirty="0" smtClean="0"/>
          </a:p>
          <a:p>
            <a:endParaRPr lang="fr-FR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6660232" y="620688"/>
            <a:ext cx="1728192" cy="1482179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r" rtl="1"/>
            <a:r>
              <a:rPr lang="ar-TN" sz="9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BO SLMAN Alomar النسخ4" pitchFamily="2" charset="-78"/>
              </a:rPr>
              <a:t> </a:t>
            </a:r>
            <a:r>
              <a:rPr lang="ar-TN" sz="9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BO SLMAN Alomar النسخ4" pitchFamily="2" charset="-78"/>
              </a:rPr>
              <a:t>خ</a:t>
            </a:r>
            <a:endParaRPr lang="fr-FR" sz="96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BO SLMAN Alomar النسخ4" pitchFamily="2" charset="-78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2771800" y="1124744"/>
            <a:ext cx="2520280" cy="15696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b">
            <a:spAutoFit/>
          </a:bodyPr>
          <a:lstStyle/>
          <a:p>
            <a:pPr algn="r" rtl="1"/>
            <a:r>
              <a:rPr lang="ar-TN" sz="9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خـبـز</a:t>
            </a:r>
            <a:endParaRPr lang="fr-FR" sz="9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467544" y="2852935"/>
          <a:ext cx="7992888" cy="3384376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9982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6221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9142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4102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25666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خـ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err="1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خـ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خ</a:t>
                      </a: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روف</a:t>
                      </a:r>
                      <a:endParaRPr lang="fr-FR" sz="5400" b="1" kern="1200" spc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5400" b="1" kern="1200" spc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638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ـخـ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TN" sz="5400" b="1" kern="1200" spc="0" dirty="0" err="1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ـخـ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BO SLMAN Alomar النسخ4" pitchFamily="2" charset="-78"/>
                        </a:rPr>
                        <a:t>م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ـخـ</a:t>
                      </a: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رج</a:t>
                      </a:r>
                      <a:endParaRPr lang="fr-FR" sz="5400" b="1" kern="1200" spc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638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noProof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ـخ</a:t>
                      </a:r>
                      <a:r>
                        <a:rPr lang="ar-TN" sz="5400" b="1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 خ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TN" sz="5400" b="1" i="0" u="none" strike="noStrike" kern="1200" cap="none" spc="0" normalizeH="0" baseline="0" noProof="0" dirty="0" smtClean="0">
                          <a:ln w="17780" cmpd="sng">
                            <a:solidFill>
                              <a:srgbClr val="4F81BD">
                                <a:tint val="3000"/>
                              </a:srgb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uLnTx/>
                          <a:uFillTx/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 </a:t>
                      </a:r>
                      <a:r>
                        <a:rPr kumimoji="0" lang="ar-TN" sz="5400" b="1" i="0" u="none" strike="noStrike" kern="1200" cap="none" spc="0" normalizeH="0" baseline="0" noProof="0" dirty="0" err="1" smtClean="0">
                          <a:ln w="17780" cmpd="sng">
                            <a:solidFill>
                              <a:srgbClr val="4F81BD">
                                <a:tint val="3000"/>
                              </a:srgb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uLnTx/>
                          <a:uFillTx/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ـخ</a:t>
                      </a:r>
                      <a:r>
                        <a:rPr kumimoji="0" lang="ar-TN" sz="5400" b="1" i="0" u="none" strike="noStrike" kern="1200" cap="none" spc="0" normalizeH="0" baseline="0" noProof="0" dirty="0" smtClean="0">
                          <a:ln w="17780" cmpd="sng">
                            <a:solidFill>
                              <a:srgbClr val="4F81BD">
                                <a:tint val="3000"/>
                              </a:srgb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uLnTx/>
                          <a:uFillTx/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 خ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خَ</a:t>
                      </a:r>
                      <a:r>
                        <a:rPr lang="ar-TN" sz="5400" b="1" kern="1200" spc="0" dirty="0" smtClean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BO SLMAN Alomar النسخ4" pitchFamily="2" charset="-78"/>
                        </a:rPr>
                        <a:t>و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خ</a:t>
                      </a:r>
                      <a:r>
                        <a:rPr lang="ar-TN" sz="5400" b="1" kern="1200" spc="0" baseline="0" dirty="0" smtClean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BO SLMAN Alomar النسخ4" pitchFamily="2" charset="-78"/>
                        </a:rPr>
                        <a:t> 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1" name="Image 10" descr="pai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476672"/>
            <a:ext cx="2376264" cy="2329056"/>
          </a:xfrm>
          <a:prstGeom prst="rect">
            <a:avLst/>
          </a:prstGeom>
        </p:spPr>
      </p:pic>
      <p:pic>
        <p:nvPicPr>
          <p:cNvPr id="13" name="Image 12" descr="mout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05600" y="2852936"/>
            <a:ext cx="1754832" cy="1224136"/>
          </a:xfrm>
          <a:prstGeom prst="rect">
            <a:avLst/>
          </a:prstGeom>
        </p:spPr>
      </p:pic>
      <p:pic>
        <p:nvPicPr>
          <p:cNvPr id="16" name="Image 15" descr="pech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32240" y="5229200"/>
            <a:ext cx="1728191" cy="1008112"/>
          </a:xfrm>
          <a:prstGeom prst="rect">
            <a:avLst/>
          </a:prstGeom>
        </p:spPr>
      </p:pic>
      <p:pic>
        <p:nvPicPr>
          <p:cNvPr id="17" name="Image 16" descr="sortie.jpg"/>
          <p:cNvPicPr>
            <a:picLocks noChangeAspect="1"/>
          </p:cNvPicPr>
          <p:nvPr/>
        </p:nvPicPr>
        <p:blipFill>
          <a:blip r:embed="rId5" cstate="print"/>
          <a:srcRect l="11812" t="25987" r="11407" b="26763"/>
          <a:stretch>
            <a:fillRect/>
          </a:stretch>
        </p:blipFill>
        <p:spPr>
          <a:xfrm>
            <a:off x="6660232" y="4149080"/>
            <a:ext cx="1800200" cy="10081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Autofit/>
          </a:bodyPr>
          <a:lstStyle/>
          <a:p>
            <a:r>
              <a:rPr lang="ar-TN" sz="6600" b="1" spc="-15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دال</a:t>
            </a:r>
            <a: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/>
            </a:r>
            <a:br>
              <a:rPr lang="fr-FR" sz="6600" b="1" dirty="0" smtClean="0"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</a:br>
            <a:endParaRPr lang="fr-FR" sz="6600" b="1" dirty="0">
              <a:solidFill>
                <a:schemeClr val="accent6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type="body" idx="1"/>
          </p:nvPr>
        </p:nvSpPr>
        <p:spPr>
          <a:xfrm>
            <a:off x="467544" y="1556792"/>
            <a:ext cx="4040188" cy="639762"/>
          </a:xfrm>
        </p:spPr>
        <p:txBody>
          <a:bodyPr>
            <a:normAutofit/>
          </a:bodyPr>
          <a:lstStyle/>
          <a:p>
            <a:endParaRPr lang="fr-FR" dirty="0" smtClean="0"/>
          </a:p>
          <a:p>
            <a:endParaRPr lang="fr-FR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6660232" y="620688"/>
            <a:ext cx="1728192" cy="1482179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r" rtl="1"/>
            <a:r>
              <a:rPr lang="ar-TN" sz="9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BO SLMAN Alomar النسخ4" pitchFamily="2" charset="-78"/>
              </a:rPr>
              <a:t> </a:t>
            </a:r>
            <a:r>
              <a:rPr lang="ar-TN" sz="9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BO SLMAN Alomar النسخ4" pitchFamily="2" charset="-78"/>
              </a:rPr>
              <a:t>د</a:t>
            </a:r>
            <a:endParaRPr lang="fr-FR" sz="96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BO SLMAN Alomar النسخ4" pitchFamily="2" charset="-78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2987824" y="1052736"/>
            <a:ext cx="1800200" cy="15696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b">
            <a:spAutoFit/>
          </a:bodyPr>
          <a:lstStyle/>
          <a:p>
            <a:pPr algn="r" rtl="1"/>
            <a:r>
              <a:rPr lang="ar-TN" sz="9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Sakkal Majalla" pitchFamily="2" charset="-78"/>
                <a:cs typeface="ABO SLMAN Alomar النسخ4" pitchFamily="2" charset="-78"/>
              </a:rPr>
              <a:t>دواء</a:t>
            </a:r>
            <a:endParaRPr lang="fr-FR" sz="9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Sakkal Majalla" pitchFamily="2" charset="-78"/>
              <a:cs typeface="ABO SLMAN Alomar النسخ4" pitchFamily="2" charset="-78"/>
            </a:endParaRPr>
          </a:p>
        </p:txBody>
      </p:sp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395536" y="2996952"/>
          <a:ext cx="8136904" cy="3497346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034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9757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3271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7239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1521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د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د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د</a:t>
                      </a: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رّاجة</a:t>
                      </a:r>
                      <a:endParaRPr lang="fr-FR" sz="5400" b="1" kern="1200" spc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7260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ـد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TN" sz="5400" b="1" kern="1200" spc="0" dirty="0" err="1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ـد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مـ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د</a:t>
                      </a:r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رسة</a:t>
                      </a:r>
                      <a:endParaRPr lang="fr-FR" sz="5400" b="1" kern="1200" spc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726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5400" b="1" kern="1200" noProof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ـد</a:t>
                      </a:r>
                      <a:r>
                        <a:rPr lang="ar-TN" sz="5400" b="1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BO SLMAN Alomar  منقط  1" pitchFamily="2" charset="-78"/>
                        </a:rPr>
                        <a:t> د</a:t>
                      </a:r>
                      <a:endParaRPr lang="fr-FR" sz="5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BO SLMAN Alomar  منقط  1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TN" sz="5400" b="1" i="0" u="none" strike="noStrike" kern="1200" cap="none" spc="0" normalizeH="0" baseline="0" noProof="0" dirty="0" err="1" smtClean="0">
                          <a:ln w="17780" cmpd="sng">
                            <a:solidFill>
                              <a:srgbClr val="4F81BD">
                                <a:tint val="3000"/>
                              </a:srgb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uLnTx/>
                          <a:uFillTx/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ـد</a:t>
                      </a:r>
                      <a:r>
                        <a:rPr kumimoji="0" lang="ar-TN" sz="5400" b="1" i="0" u="none" strike="noStrike" kern="1200" cap="none" spc="0" normalizeH="0" baseline="0" noProof="0" dirty="0" smtClean="0">
                          <a:ln w="17780" cmpd="sng">
                            <a:solidFill>
                              <a:srgbClr val="4F81BD">
                                <a:tint val="3000"/>
                              </a:srgb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uLnTx/>
                          <a:uFillTx/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 د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TN" sz="5400" b="1" kern="1200" spc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ABO SLMAN Alomar النسخ4" pitchFamily="2" charset="-78"/>
                        </a:rPr>
                        <a:t>واحـ</a:t>
                      </a:r>
                      <a:r>
                        <a:rPr lang="ar-TN" sz="5400" b="1" kern="1200" spc="0" dirty="0" smtClean="0">
                          <a:ln w="17780" cmpd="sng">
                            <a:solidFill>
                              <a:schemeClr val="accent1">
                                <a:tint val="3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rgbClr val="0070C0"/>
                          </a:solidFill>
                          <a:effectLst>
                            <a:outerShdw blurRad="55000" dist="50800" dir="5400000" algn="tl">
                              <a:srgbClr val="000000">
                                <a:alpha val="33000"/>
                              </a:srgbClr>
                            </a:outerShdw>
                          </a:effectLst>
                          <a:latin typeface="Sakkal Majalla" pitchFamily="2" charset="-78"/>
                          <a:ea typeface="+mn-ea"/>
                          <a:cs typeface="ABO SLMAN Alomar النسخ4" pitchFamily="2" charset="-78"/>
                        </a:rPr>
                        <a:t>د</a:t>
                      </a:r>
                      <a:endParaRPr lang="fr-FR" sz="5400" b="1" kern="1200" spc="0" dirty="0" smtClean="0">
                        <a:ln w="17780" cmpd="sng">
                          <a:solidFill>
                            <a:schemeClr val="accent1">
                              <a:tint val="3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rgbClr val="0070C0"/>
                        </a:solidFill>
                        <a:effectLst>
                          <a:outerShdw blurRad="55000" dist="50800" dir="5400000" algn="tl">
                            <a:srgbClr val="000000">
                              <a:alpha val="33000"/>
                            </a:srgbClr>
                          </a:outerShdw>
                        </a:effectLst>
                        <a:latin typeface="Sakkal Majalla" pitchFamily="2" charset="-78"/>
                        <a:ea typeface="+mn-ea"/>
                        <a:cs typeface="ABO SLMAN Alomar النسخ4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2" name="Image 11" descr="take-with-food-prescription_4460x446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548680"/>
            <a:ext cx="2664296" cy="2039888"/>
          </a:xfrm>
          <a:prstGeom prst="rect">
            <a:avLst/>
          </a:prstGeom>
        </p:spPr>
      </p:pic>
      <p:pic>
        <p:nvPicPr>
          <p:cNvPr id="15" name="Image 14" descr="black-bicycle_4460x446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2240" y="2996952"/>
            <a:ext cx="1800200" cy="1152128"/>
          </a:xfrm>
          <a:prstGeom prst="rect">
            <a:avLst/>
          </a:prstGeom>
        </p:spPr>
      </p:pic>
      <p:pic>
        <p:nvPicPr>
          <p:cNvPr id="21" name="Image 20" descr="schoo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32240" y="4149080"/>
            <a:ext cx="1800200" cy="1152128"/>
          </a:xfrm>
          <a:prstGeom prst="rect">
            <a:avLst/>
          </a:prstGeom>
        </p:spPr>
      </p:pic>
      <p:pic>
        <p:nvPicPr>
          <p:cNvPr id="22" name="Image 21" descr="one.jpeg"/>
          <p:cNvPicPr>
            <a:picLocks noChangeAspect="1"/>
          </p:cNvPicPr>
          <p:nvPr/>
        </p:nvPicPr>
        <p:blipFill>
          <a:blip r:embed="rId5" cstate="print"/>
          <a:srcRect l="17516" t="8656" r="19478" b="12594"/>
          <a:stretch>
            <a:fillRect/>
          </a:stretch>
        </p:blipFill>
        <p:spPr>
          <a:xfrm>
            <a:off x="6804248" y="5301208"/>
            <a:ext cx="1656184" cy="1152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2318</TotalTime>
  <Words>443</Words>
  <Application>Microsoft Office PowerPoint</Application>
  <PresentationFormat>Affichage à l'écran (4:3)</PresentationFormat>
  <Paragraphs>332</Paragraphs>
  <Slides>28</Slides>
  <Notes>0</Notes>
  <HiddenSlides>0</HiddenSlides>
  <MMClips>1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29" baseType="lpstr">
      <vt:lpstr>Thème Office</vt:lpstr>
      <vt:lpstr>حروف العربية</vt:lpstr>
      <vt:lpstr>هــــمـــــزة </vt:lpstr>
      <vt:lpstr>باء </vt:lpstr>
      <vt:lpstr>تاء </vt:lpstr>
      <vt:lpstr>ثاء </vt:lpstr>
      <vt:lpstr>جيم </vt:lpstr>
      <vt:lpstr>حاء </vt:lpstr>
      <vt:lpstr>خاء </vt:lpstr>
      <vt:lpstr>دال </vt:lpstr>
      <vt:lpstr>ذال </vt:lpstr>
      <vt:lpstr>راء </vt:lpstr>
      <vt:lpstr>Diapositive 12</vt:lpstr>
      <vt:lpstr>شين </vt:lpstr>
      <vt:lpstr>صاد </vt:lpstr>
      <vt:lpstr>ضاد </vt:lpstr>
      <vt:lpstr>طاء </vt:lpstr>
      <vt:lpstr>ظاء </vt:lpstr>
      <vt:lpstr>عين </vt:lpstr>
      <vt:lpstr>غين </vt:lpstr>
      <vt:lpstr>فاء </vt:lpstr>
      <vt:lpstr>قاف </vt:lpstr>
      <vt:lpstr>كاف </vt:lpstr>
      <vt:lpstr>لام </vt:lpstr>
      <vt:lpstr>ميم </vt:lpstr>
      <vt:lpstr>نون </vt:lpstr>
      <vt:lpstr>هاء </vt:lpstr>
      <vt:lpstr>واو </vt:lpstr>
      <vt:lpstr>يـاء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hp</dc:creator>
  <cp:lastModifiedBy>hp</cp:lastModifiedBy>
  <cp:revision>170</cp:revision>
  <dcterms:created xsi:type="dcterms:W3CDTF">2018-09-16T13:25:02Z</dcterms:created>
  <dcterms:modified xsi:type="dcterms:W3CDTF">2018-10-01T15:49:07Z</dcterms:modified>
</cp:coreProperties>
</file>