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56" r:id="rId5"/>
    <p:sldId id="279" r:id="rId6"/>
    <p:sldId id="280" r:id="rId7"/>
    <p:sldId id="268" r:id="rId8"/>
    <p:sldId id="274" r:id="rId9"/>
    <p:sldId id="275" r:id="rId10"/>
    <p:sldId id="270" r:id="rId11"/>
    <p:sldId id="278" r:id="rId12"/>
    <p:sldId id="258" r:id="rId13"/>
    <p:sldId id="277" r:id="rId14"/>
    <p:sldId id="259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66"/>
    <a:srgbClr val="FFCC00"/>
    <a:srgbClr val="006666"/>
    <a:srgbClr val="009999"/>
    <a:srgbClr val="FF99CC"/>
    <a:srgbClr val="FF9900"/>
    <a:srgbClr val="CC66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fried Segue-Bayeux" userId="3a977432-c7b7-4abe-9186-30270bee3d36" providerId="ADAL" clId="{CFADB92B-4A8A-462C-B038-3190FF8B80C7}"/>
    <pc:docChg chg="undo custSel addSld delSld modSld">
      <pc:chgData name="Wilfried Segue-Bayeux" userId="3a977432-c7b7-4abe-9186-30270bee3d36" providerId="ADAL" clId="{CFADB92B-4A8A-462C-B038-3190FF8B80C7}" dt="2026-01-10T11:49:52.404" v="116" actId="20577"/>
      <pc:docMkLst>
        <pc:docMk/>
      </pc:docMkLst>
      <pc:sldChg chg="modSp mod">
        <pc:chgData name="Wilfried Segue-Bayeux" userId="3a977432-c7b7-4abe-9186-30270bee3d36" providerId="ADAL" clId="{CFADB92B-4A8A-462C-B038-3190FF8B80C7}" dt="2026-01-04T21:26:50.756" v="94" actId="6549"/>
        <pc:sldMkLst>
          <pc:docMk/>
          <pc:sldMk cId="1364895203" sldId="256"/>
        </pc:sldMkLst>
        <pc:spChg chg="mod">
          <ac:chgData name="Wilfried Segue-Bayeux" userId="3a977432-c7b7-4abe-9186-30270bee3d36" providerId="ADAL" clId="{CFADB92B-4A8A-462C-B038-3190FF8B80C7}" dt="2026-01-04T21:26:50.756" v="94" actId="6549"/>
          <ac:spMkLst>
            <pc:docMk/>
            <pc:sldMk cId="1364895203" sldId="256"/>
            <ac:spMk id="3" creationId="{00000000-0000-0000-0000-000000000000}"/>
          </ac:spMkLst>
        </pc:spChg>
      </pc:sldChg>
      <pc:sldChg chg="modSp">
        <pc:chgData name="Wilfried Segue-Bayeux" userId="3a977432-c7b7-4abe-9186-30270bee3d36" providerId="ADAL" clId="{CFADB92B-4A8A-462C-B038-3190FF8B80C7}" dt="2026-01-04T21:24:57.818" v="57" actId="20577"/>
        <pc:sldMkLst>
          <pc:docMk/>
          <pc:sldMk cId="1582370622" sldId="259"/>
        </pc:sldMkLst>
        <pc:spChg chg="mod">
          <ac:chgData name="Wilfried Segue-Bayeux" userId="3a977432-c7b7-4abe-9186-30270bee3d36" providerId="ADAL" clId="{CFADB92B-4A8A-462C-B038-3190FF8B80C7}" dt="2026-01-04T21:24:57.818" v="57" actId="20577"/>
          <ac:spMkLst>
            <pc:docMk/>
            <pc:sldMk cId="1582370622" sldId="259"/>
            <ac:spMk id="3" creationId="{00000000-0000-0000-0000-000000000000}"/>
          </ac:spMkLst>
        </pc:spChg>
      </pc:sldChg>
      <pc:sldChg chg="del">
        <pc:chgData name="Wilfried Segue-Bayeux" userId="3a977432-c7b7-4abe-9186-30270bee3d36" providerId="ADAL" clId="{CFADB92B-4A8A-462C-B038-3190FF8B80C7}" dt="2026-01-04T21:26:31.816" v="91" actId="47"/>
        <pc:sldMkLst>
          <pc:docMk/>
          <pc:sldMk cId="239780164" sldId="260"/>
        </pc:sldMkLst>
      </pc:sldChg>
      <pc:sldChg chg="del">
        <pc:chgData name="Wilfried Segue-Bayeux" userId="3a977432-c7b7-4abe-9186-30270bee3d36" providerId="ADAL" clId="{CFADB92B-4A8A-462C-B038-3190FF8B80C7}" dt="2026-01-04T21:26:31.816" v="91" actId="47"/>
        <pc:sldMkLst>
          <pc:docMk/>
          <pc:sldMk cId="4018444462" sldId="261"/>
        </pc:sldMkLst>
      </pc:sldChg>
      <pc:sldChg chg="modSp mod">
        <pc:chgData name="Wilfried Segue-Bayeux" userId="3a977432-c7b7-4abe-9186-30270bee3d36" providerId="ADAL" clId="{CFADB92B-4A8A-462C-B038-3190FF8B80C7}" dt="2026-01-04T21:26:07.452" v="90" actId="207"/>
        <pc:sldMkLst>
          <pc:docMk/>
          <pc:sldMk cId="198481477" sldId="264"/>
        </pc:sldMkLst>
        <pc:spChg chg="mod">
          <ac:chgData name="Wilfried Segue-Bayeux" userId="3a977432-c7b7-4abe-9186-30270bee3d36" providerId="ADAL" clId="{CFADB92B-4A8A-462C-B038-3190FF8B80C7}" dt="2026-01-04T21:26:07.452" v="90" actId="207"/>
          <ac:spMkLst>
            <pc:docMk/>
            <pc:sldMk cId="198481477" sldId="264"/>
            <ac:spMk id="3" creationId="{00000000-0000-0000-0000-000000000000}"/>
          </ac:spMkLst>
        </pc:spChg>
      </pc:sldChg>
      <pc:sldChg chg="del">
        <pc:chgData name="Wilfried Segue-Bayeux" userId="3a977432-c7b7-4abe-9186-30270bee3d36" providerId="ADAL" clId="{CFADB92B-4A8A-462C-B038-3190FF8B80C7}" dt="2026-01-04T21:26:31.816" v="91" actId="47"/>
        <pc:sldMkLst>
          <pc:docMk/>
          <pc:sldMk cId="2605067766" sldId="266"/>
        </pc:sldMkLst>
      </pc:sldChg>
      <pc:sldChg chg="modSp mod">
        <pc:chgData name="Wilfried Segue-Bayeux" userId="3a977432-c7b7-4abe-9186-30270bee3d36" providerId="ADAL" clId="{CFADB92B-4A8A-462C-B038-3190FF8B80C7}" dt="2026-01-10T11:49:52.404" v="116" actId="20577"/>
        <pc:sldMkLst>
          <pc:docMk/>
          <pc:sldMk cId="3756548587" sldId="268"/>
        </pc:sldMkLst>
        <pc:spChg chg="mod">
          <ac:chgData name="Wilfried Segue-Bayeux" userId="3a977432-c7b7-4abe-9186-30270bee3d36" providerId="ADAL" clId="{CFADB92B-4A8A-462C-B038-3190FF8B80C7}" dt="2026-01-10T11:49:52.404" v="116" actId="20577"/>
          <ac:spMkLst>
            <pc:docMk/>
            <pc:sldMk cId="3756548587" sldId="268"/>
            <ac:spMk id="2" creationId="{C364AD99-22DE-4E3F-919E-957DAB63E4B8}"/>
          </ac:spMkLst>
        </pc:spChg>
      </pc:sldChg>
      <pc:sldChg chg="addSp modSp mod modAnim">
        <pc:chgData name="Wilfried Segue-Bayeux" userId="3a977432-c7b7-4abe-9186-30270bee3d36" providerId="ADAL" clId="{CFADB92B-4A8A-462C-B038-3190FF8B80C7}" dt="2026-01-04T21:23:31.407" v="41" actId="167"/>
        <pc:sldMkLst>
          <pc:docMk/>
          <pc:sldMk cId="3237281237" sldId="270"/>
        </pc:sldMkLst>
        <pc:spChg chg="mod">
          <ac:chgData name="Wilfried Segue-Bayeux" userId="3a977432-c7b7-4abe-9186-30270bee3d36" providerId="ADAL" clId="{CFADB92B-4A8A-462C-B038-3190FF8B80C7}" dt="2026-01-04T21:20:58.869" v="23" actId="207"/>
          <ac:spMkLst>
            <pc:docMk/>
            <pc:sldMk cId="3237281237" sldId="270"/>
            <ac:spMk id="4" creationId="{134420ED-0205-4CB7-B00E-A8D9F216AB70}"/>
          </ac:spMkLst>
        </pc:spChg>
        <pc:picChg chg="add mod ord">
          <ac:chgData name="Wilfried Segue-Bayeux" userId="3a977432-c7b7-4abe-9186-30270bee3d36" providerId="ADAL" clId="{CFADB92B-4A8A-462C-B038-3190FF8B80C7}" dt="2026-01-04T21:23:31.407" v="41" actId="167"/>
          <ac:picMkLst>
            <pc:docMk/>
            <pc:sldMk cId="3237281237" sldId="270"/>
            <ac:picMk id="5" creationId="{FAC41BC8-E566-4B1D-BFDF-0588BA58924C}"/>
          </ac:picMkLst>
        </pc:picChg>
      </pc:sldChg>
      <pc:sldChg chg="del">
        <pc:chgData name="Wilfried Segue-Bayeux" userId="3a977432-c7b7-4abe-9186-30270bee3d36" providerId="ADAL" clId="{CFADB92B-4A8A-462C-B038-3190FF8B80C7}" dt="2026-01-04T21:24:14.084" v="42" actId="2696"/>
        <pc:sldMkLst>
          <pc:docMk/>
          <pc:sldMk cId="447152741" sldId="278"/>
        </pc:sldMkLst>
      </pc:sldChg>
      <pc:sldChg chg="addSp delSp modSp add mod modAnim">
        <pc:chgData name="Wilfried Segue-Bayeux" userId="3a977432-c7b7-4abe-9186-30270bee3d36" providerId="ADAL" clId="{CFADB92B-4A8A-462C-B038-3190FF8B80C7}" dt="2026-01-04T21:29:29.825" v="105" actId="14100"/>
        <pc:sldMkLst>
          <pc:docMk/>
          <pc:sldMk cId="728902680" sldId="278"/>
        </pc:sldMkLst>
        <pc:spChg chg="mod">
          <ac:chgData name="Wilfried Segue-Bayeux" userId="3a977432-c7b7-4abe-9186-30270bee3d36" providerId="ADAL" clId="{CFADB92B-4A8A-462C-B038-3190FF8B80C7}" dt="2026-01-04T21:28:51.848" v="96" actId="6549"/>
          <ac:spMkLst>
            <pc:docMk/>
            <pc:sldMk cId="728902680" sldId="278"/>
            <ac:spMk id="4" creationId="{134420ED-0205-4CB7-B00E-A8D9F216AB70}"/>
          </ac:spMkLst>
        </pc:spChg>
        <pc:picChg chg="del">
          <ac:chgData name="Wilfried Segue-Bayeux" userId="3a977432-c7b7-4abe-9186-30270bee3d36" providerId="ADAL" clId="{CFADB92B-4A8A-462C-B038-3190FF8B80C7}" dt="2026-01-04T21:29:17.554" v="102" actId="478"/>
          <ac:picMkLst>
            <pc:docMk/>
            <pc:sldMk cId="728902680" sldId="278"/>
            <ac:picMk id="5" creationId="{FAC41BC8-E566-4B1D-BFDF-0588BA58924C}"/>
          </ac:picMkLst>
        </pc:picChg>
        <pc:picChg chg="add mod">
          <ac:chgData name="Wilfried Segue-Bayeux" userId="3a977432-c7b7-4abe-9186-30270bee3d36" providerId="ADAL" clId="{CFADB92B-4A8A-462C-B038-3190FF8B80C7}" dt="2026-01-04T21:29:29.825" v="105" actId="14100"/>
          <ac:picMkLst>
            <pc:docMk/>
            <pc:sldMk cId="728902680" sldId="278"/>
            <ac:picMk id="7" creationId="{A172D7CE-EDB0-4A38-83A4-B0C798E5DE18}"/>
          </ac:picMkLst>
        </pc:picChg>
      </pc:sldChg>
    </pc:docChg>
  </pc:docChgLst>
  <pc:docChgLst>
    <pc:chgData name="Wilfried Segue" userId="3a977432-c7b7-4abe-9186-30270bee3d36" providerId="ADAL" clId="{4FDA26DB-CA43-4623-AA91-109AB2A6D90B}"/>
    <pc:docChg chg="custSel delSld modSld">
      <pc:chgData name="Wilfried Segue" userId="3a977432-c7b7-4abe-9186-30270bee3d36" providerId="ADAL" clId="{4FDA26DB-CA43-4623-AA91-109AB2A6D90B}" dt="2023-09-03T08:31:57.215" v="329" actId="207"/>
      <pc:docMkLst>
        <pc:docMk/>
      </pc:docMkLst>
      <pc:sldChg chg="modSp modAnim">
        <pc:chgData name="Wilfried Segue" userId="3a977432-c7b7-4abe-9186-30270bee3d36" providerId="ADAL" clId="{4FDA26DB-CA43-4623-AA91-109AB2A6D90B}" dt="2023-09-03T08:31:57.215" v="329" actId="207"/>
        <pc:sldMkLst>
          <pc:docMk/>
          <pc:sldMk cId="1582370622" sldId="259"/>
        </pc:sldMkLst>
        <pc:spChg chg="mod">
          <ac:chgData name="Wilfried Segue" userId="3a977432-c7b7-4abe-9186-30270bee3d36" providerId="ADAL" clId="{4FDA26DB-CA43-4623-AA91-109AB2A6D90B}" dt="2023-09-03T08:31:57.215" v="329" actId="207"/>
          <ac:spMkLst>
            <pc:docMk/>
            <pc:sldMk cId="1582370622" sldId="259"/>
            <ac:spMk id="3" creationId="{00000000-0000-0000-0000-000000000000}"/>
          </ac:spMkLst>
        </pc:spChg>
      </pc:sldChg>
      <pc:sldChg chg="del">
        <pc:chgData name="Wilfried Segue" userId="3a977432-c7b7-4abe-9186-30270bee3d36" providerId="ADAL" clId="{4FDA26DB-CA43-4623-AA91-109AB2A6D90B}" dt="2023-09-03T08:23:28.140" v="0" actId="2696"/>
        <pc:sldMkLst>
          <pc:docMk/>
          <pc:sldMk cId="702419525" sldId="272"/>
        </pc:sldMkLst>
      </pc:sldChg>
      <pc:sldChg chg="del">
        <pc:chgData name="Wilfried Segue" userId="3a977432-c7b7-4abe-9186-30270bee3d36" providerId="ADAL" clId="{4FDA26DB-CA43-4623-AA91-109AB2A6D90B}" dt="2023-09-03T08:24:54.949" v="10" actId="2696"/>
        <pc:sldMkLst>
          <pc:docMk/>
          <pc:sldMk cId="915889294" sldId="273"/>
        </pc:sldMkLst>
      </pc:sldChg>
    </pc:docChg>
  </pc:docChgLst>
  <pc:docChgLst>
    <pc:chgData name="Wilfried Segue" userId="3a977432-c7b7-4abe-9186-30270bee3d36" providerId="ADAL" clId="{1B2466BC-C181-4DE7-89D4-1FB07C707D8B}"/>
    <pc:docChg chg="undo custSel addSld delSld modSld sldOrd">
      <pc:chgData name="Wilfried Segue" userId="3a977432-c7b7-4abe-9186-30270bee3d36" providerId="ADAL" clId="{1B2466BC-C181-4DE7-89D4-1FB07C707D8B}" dt="2023-09-03T08:20:20.795" v="618" actId="2696"/>
      <pc:docMkLst>
        <pc:docMk/>
      </pc:docMkLst>
      <pc:sldChg chg="modSp">
        <pc:chgData name="Wilfried Segue" userId="3a977432-c7b7-4abe-9186-30270bee3d36" providerId="ADAL" clId="{1B2466BC-C181-4DE7-89D4-1FB07C707D8B}" dt="2023-09-03T07:40:17.026" v="160" actId="20577"/>
        <pc:sldMkLst>
          <pc:docMk/>
          <pc:sldMk cId="1364895203" sldId="256"/>
        </pc:sldMkLst>
        <pc:spChg chg="mod">
          <ac:chgData name="Wilfried Segue" userId="3a977432-c7b7-4abe-9186-30270bee3d36" providerId="ADAL" clId="{1B2466BC-C181-4DE7-89D4-1FB07C707D8B}" dt="2023-09-03T07:39:56.514" v="114" actId="6549"/>
          <ac:spMkLst>
            <pc:docMk/>
            <pc:sldMk cId="1364895203" sldId="256"/>
            <ac:spMk id="2" creationId="{00000000-0000-0000-0000-000000000000}"/>
          </ac:spMkLst>
        </pc:spChg>
        <pc:spChg chg="mod">
          <ac:chgData name="Wilfried Segue" userId="3a977432-c7b7-4abe-9186-30270bee3d36" providerId="ADAL" clId="{1B2466BC-C181-4DE7-89D4-1FB07C707D8B}" dt="2023-09-03T07:40:17.026" v="160" actId="20577"/>
          <ac:spMkLst>
            <pc:docMk/>
            <pc:sldMk cId="1364895203" sldId="256"/>
            <ac:spMk id="3" creationId="{00000000-0000-0000-0000-000000000000}"/>
          </ac:spMkLst>
        </pc:spChg>
      </pc:sldChg>
      <pc:sldChg chg="modSp">
        <pc:chgData name="Wilfried Segue" userId="3a977432-c7b7-4abe-9186-30270bee3d36" providerId="ADAL" clId="{1B2466BC-C181-4DE7-89D4-1FB07C707D8B}" dt="2023-09-03T07:36:10.424" v="112" actId="207"/>
        <pc:sldMkLst>
          <pc:docMk/>
          <pc:sldMk cId="3349944476" sldId="262"/>
        </pc:sldMkLst>
        <pc:spChg chg="mod">
          <ac:chgData name="Wilfried Segue" userId="3a977432-c7b7-4abe-9186-30270bee3d36" providerId="ADAL" clId="{1B2466BC-C181-4DE7-89D4-1FB07C707D8B}" dt="2023-09-03T07:36:10.424" v="112" actId="207"/>
          <ac:spMkLst>
            <pc:docMk/>
            <pc:sldMk cId="3349944476" sldId="262"/>
            <ac:spMk id="2" creationId="{00000000-0000-0000-0000-000000000000}"/>
          </ac:spMkLst>
        </pc:spChg>
      </pc:sldChg>
      <pc:sldChg chg="modSp modAnim">
        <pc:chgData name="Wilfried Segue" userId="3a977432-c7b7-4abe-9186-30270bee3d36" providerId="ADAL" clId="{1B2466BC-C181-4DE7-89D4-1FB07C707D8B}" dt="2023-09-03T07:35:54.015" v="111" actId="207"/>
        <pc:sldMkLst>
          <pc:docMk/>
          <pc:sldMk cId="1902017261" sldId="263"/>
        </pc:sldMkLst>
        <pc:spChg chg="mod">
          <ac:chgData name="Wilfried Segue" userId="3a977432-c7b7-4abe-9186-30270bee3d36" providerId="ADAL" clId="{1B2466BC-C181-4DE7-89D4-1FB07C707D8B}" dt="2023-09-03T07:35:54.015" v="111" actId="207"/>
          <ac:spMkLst>
            <pc:docMk/>
            <pc:sldMk cId="1902017261" sldId="263"/>
            <ac:spMk id="2" creationId="{00000000-0000-0000-0000-000000000000}"/>
          </ac:spMkLst>
        </pc:spChg>
        <pc:spChg chg="mod">
          <ac:chgData name="Wilfried Segue" userId="3a977432-c7b7-4abe-9186-30270bee3d36" providerId="ADAL" clId="{1B2466BC-C181-4DE7-89D4-1FB07C707D8B}" dt="2023-09-03T07:34:14.162" v="57" actId="20577"/>
          <ac:spMkLst>
            <pc:docMk/>
            <pc:sldMk cId="1902017261" sldId="263"/>
            <ac:spMk id="3" creationId="{00000000-0000-0000-0000-000000000000}"/>
          </ac:spMkLst>
        </pc:spChg>
      </pc:sldChg>
      <pc:sldChg chg="modSp">
        <pc:chgData name="Wilfried Segue" userId="3a977432-c7b7-4abe-9186-30270bee3d36" providerId="ADAL" clId="{1B2466BC-C181-4DE7-89D4-1FB07C707D8B}" dt="2023-09-03T07:35:26.628" v="110" actId="16037"/>
        <pc:sldMkLst>
          <pc:docMk/>
          <pc:sldMk cId="198481477" sldId="264"/>
        </pc:sldMkLst>
        <pc:spChg chg="mod">
          <ac:chgData name="Wilfried Segue" userId="3a977432-c7b7-4abe-9186-30270bee3d36" providerId="ADAL" clId="{1B2466BC-C181-4DE7-89D4-1FB07C707D8B}" dt="2023-09-03T07:35:26.628" v="110" actId="16037"/>
          <ac:spMkLst>
            <pc:docMk/>
            <pc:sldMk cId="198481477" sldId="264"/>
            <ac:spMk id="2" creationId="{00000000-0000-0000-0000-000000000000}"/>
          </ac:spMkLst>
        </pc:spChg>
        <pc:spChg chg="mod">
          <ac:chgData name="Wilfried Segue" userId="3a977432-c7b7-4abe-9186-30270bee3d36" providerId="ADAL" clId="{1B2466BC-C181-4DE7-89D4-1FB07C707D8B}" dt="2023-09-03T07:33:14.836" v="44" actId="20577"/>
          <ac:spMkLst>
            <pc:docMk/>
            <pc:sldMk cId="198481477" sldId="264"/>
            <ac:spMk id="3" creationId="{00000000-0000-0000-0000-000000000000}"/>
          </ac:spMkLst>
        </pc:spChg>
      </pc:sldChg>
      <pc:sldChg chg="modSp">
        <pc:chgData name="Wilfried Segue" userId="3a977432-c7b7-4abe-9186-30270bee3d36" providerId="ADAL" clId="{1B2466BC-C181-4DE7-89D4-1FB07C707D8B}" dt="2023-09-03T07:40:24.617" v="161" actId="6549"/>
        <pc:sldMkLst>
          <pc:docMk/>
          <pc:sldMk cId="3756548587" sldId="268"/>
        </pc:sldMkLst>
        <pc:spChg chg="mod">
          <ac:chgData name="Wilfried Segue" userId="3a977432-c7b7-4abe-9186-30270bee3d36" providerId="ADAL" clId="{1B2466BC-C181-4DE7-89D4-1FB07C707D8B}" dt="2023-09-03T07:40:24.617" v="161" actId="6549"/>
          <ac:spMkLst>
            <pc:docMk/>
            <pc:sldMk cId="3756548587" sldId="268"/>
            <ac:spMk id="3" creationId="{863324AD-C1AA-40B1-BDA1-96B6E554D312}"/>
          </ac:spMkLst>
        </pc:spChg>
      </pc:sldChg>
      <pc:sldChg chg="modSp del">
        <pc:chgData name="Wilfried Segue" userId="3a977432-c7b7-4abe-9186-30270bee3d36" providerId="ADAL" clId="{1B2466BC-C181-4DE7-89D4-1FB07C707D8B}" dt="2023-09-03T08:05:20.927" v="276" actId="2696"/>
        <pc:sldMkLst>
          <pc:docMk/>
          <pc:sldMk cId="3769168206" sldId="269"/>
        </pc:sldMkLst>
        <pc:spChg chg="mod">
          <ac:chgData name="Wilfried Segue" userId="3a977432-c7b7-4abe-9186-30270bee3d36" providerId="ADAL" clId="{1B2466BC-C181-4DE7-89D4-1FB07C707D8B}" dt="2023-09-03T07:40:45.203" v="162" actId="113"/>
          <ac:spMkLst>
            <pc:docMk/>
            <pc:sldMk cId="3769168206" sldId="269"/>
            <ac:spMk id="3" creationId="{781CDB7C-20C1-4F93-BFE0-212BD747724A}"/>
          </ac:spMkLst>
        </pc:spChg>
      </pc:sldChg>
      <pc:sldChg chg="del">
        <pc:chgData name="Wilfried Segue" userId="3a977432-c7b7-4abe-9186-30270bee3d36" providerId="ADAL" clId="{1B2466BC-C181-4DE7-89D4-1FB07C707D8B}" dt="2023-09-03T08:05:24.319" v="277" actId="2696"/>
        <pc:sldMkLst>
          <pc:docMk/>
          <pc:sldMk cId="3237281237" sldId="270"/>
        </pc:sldMkLst>
      </pc:sldChg>
      <pc:sldChg chg="modSp del ord">
        <pc:chgData name="Wilfried Segue" userId="3a977432-c7b7-4abe-9186-30270bee3d36" providerId="ADAL" clId="{1B2466BC-C181-4DE7-89D4-1FB07C707D8B}" dt="2023-09-03T08:05:12.316" v="275" actId="2696"/>
        <pc:sldMkLst>
          <pc:docMk/>
          <pc:sldMk cId="4019547705" sldId="271"/>
        </pc:sldMkLst>
        <pc:spChg chg="mod">
          <ac:chgData name="Wilfried Segue" userId="3a977432-c7b7-4abe-9186-30270bee3d36" providerId="ADAL" clId="{1B2466BC-C181-4DE7-89D4-1FB07C707D8B}" dt="2023-09-03T07:42:10.295" v="219" actId="207"/>
          <ac:spMkLst>
            <pc:docMk/>
            <pc:sldMk cId="4019547705" sldId="271"/>
            <ac:spMk id="2" creationId="{FC33D0B9-346D-4D7A-8F67-E64397F5FED6}"/>
          </ac:spMkLst>
        </pc:spChg>
        <pc:picChg chg="mod">
          <ac:chgData name="Wilfried Segue" userId="3a977432-c7b7-4abe-9186-30270bee3d36" providerId="ADAL" clId="{1B2466BC-C181-4DE7-89D4-1FB07C707D8B}" dt="2023-09-03T07:42:35.319" v="242" actId="1076"/>
          <ac:picMkLst>
            <pc:docMk/>
            <pc:sldMk cId="4019547705" sldId="271"/>
            <ac:picMk id="6" creationId="{FD015CDF-E8E2-4A57-8D2F-E73882815EE9}"/>
          </ac:picMkLst>
        </pc:picChg>
        <pc:picChg chg="mod">
          <ac:chgData name="Wilfried Segue" userId="3a977432-c7b7-4abe-9186-30270bee3d36" providerId="ADAL" clId="{1B2466BC-C181-4DE7-89D4-1FB07C707D8B}" dt="2023-09-03T07:42:49.024" v="274" actId="1076"/>
          <ac:picMkLst>
            <pc:docMk/>
            <pc:sldMk cId="4019547705" sldId="271"/>
            <ac:picMk id="8" creationId="{908E339A-5215-423C-B68F-A5D4E59E9AB7}"/>
          </ac:picMkLst>
        </pc:picChg>
      </pc:sldChg>
      <pc:sldChg chg="modSp">
        <pc:chgData name="Wilfried Segue" userId="3a977432-c7b7-4abe-9186-30270bee3d36" providerId="ADAL" clId="{1B2466BC-C181-4DE7-89D4-1FB07C707D8B}" dt="2023-09-03T08:19:51.704" v="617" actId="313"/>
        <pc:sldMkLst>
          <pc:docMk/>
          <pc:sldMk cId="629369913" sldId="275"/>
        </pc:sldMkLst>
        <pc:spChg chg="mod">
          <ac:chgData name="Wilfried Segue" userId="3a977432-c7b7-4abe-9186-30270bee3d36" providerId="ADAL" clId="{1B2466BC-C181-4DE7-89D4-1FB07C707D8B}" dt="2023-09-03T08:19:51.704" v="617" actId="313"/>
          <ac:spMkLst>
            <pc:docMk/>
            <pc:sldMk cId="629369913" sldId="275"/>
            <ac:spMk id="4" creationId="{E3467845-E4F6-4F45-A077-FC7B92D093F2}"/>
          </ac:spMkLst>
        </pc:spChg>
      </pc:sldChg>
      <pc:sldChg chg="modSp del">
        <pc:chgData name="Wilfried Segue" userId="3a977432-c7b7-4abe-9186-30270bee3d36" providerId="ADAL" clId="{1B2466BC-C181-4DE7-89D4-1FB07C707D8B}" dt="2023-09-03T08:20:20.795" v="618" actId="2696"/>
        <pc:sldMkLst>
          <pc:docMk/>
          <pc:sldMk cId="1161826797" sldId="276"/>
        </pc:sldMkLst>
        <pc:spChg chg="mod">
          <ac:chgData name="Wilfried Segue" userId="3a977432-c7b7-4abe-9186-30270bee3d36" providerId="ADAL" clId="{1B2466BC-C181-4DE7-89D4-1FB07C707D8B}" dt="2023-09-03T08:05:33.371" v="278" actId="207"/>
          <ac:spMkLst>
            <pc:docMk/>
            <pc:sldMk cId="1161826797" sldId="276"/>
            <ac:spMk id="2" creationId="{F6B343D7-F2C7-4076-9062-BE886309BB66}"/>
          </ac:spMkLst>
        </pc:spChg>
      </pc:sldChg>
      <pc:sldChg chg="addSp modSp add">
        <pc:chgData name="Wilfried Segue" userId="3a977432-c7b7-4abe-9186-30270bee3d36" providerId="ADAL" clId="{1B2466BC-C181-4DE7-89D4-1FB07C707D8B}" dt="2023-09-03T08:13:36.593" v="414" actId="1076"/>
        <pc:sldMkLst>
          <pc:docMk/>
          <pc:sldMk cId="3251489288" sldId="277"/>
        </pc:sldMkLst>
        <pc:picChg chg="add mod">
          <ac:chgData name="Wilfried Segue" userId="3a977432-c7b7-4abe-9186-30270bee3d36" providerId="ADAL" clId="{1B2466BC-C181-4DE7-89D4-1FB07C707D8B}" dt="2023-09-03T08:13:36.593" v="414" actId="1076"/>
          <ac:picMkLst>
            <pc:docMk/>
            <pc:sldMk cId="3251489288" sldId="277"/>
            <ac:picMk id="1026" creationId="{C0151101-B194-417B-9A3B-F919075328BC}"/>
          </ac:picMkLst>
        </pc:picChg>
      </pc:sldChg>
      <pc:sldChg chg="addSp delSp modSp add">
        <pc:chgData name="Wilfried Segue" userId="3a977432-c7b7-4abe-9186-30270bee3d36" providerId="ADAL" clId="{1B2466BC-C181-4DE7-89D4-1FB07C707D8B}" dt="2023-09-03T08:18:40.557" v="563" actId="20577"/>
        <pc:sldMkLst>
          <pc:docMk/>
          <pc:sldMk cId="447152741" sldId="278"/>
        </pc:sldMkLst>
        <pc:spChg chg="mod">
          <ac:chgData name="Wilfried Segue" userId="3a977432-c7b7-4abe-9186-30270bee3d36" providerId="ADAL" clId="{1B2466BC-C181-4DE7-89D4-1FB07C707D8B}" dt="2023-09-03T08:14:55.167" v="421" actId="207"/>
          <ac:spMkLst>
            <pc:docMk/>
            <pc:sldMk cId="447152741" sldId="278"/>
            <ac:spMk id="2" creationId="{E8B9A6AC-5DCA-4157-B454-7442C84447C9}"/>
          </ac:spMkLst>
        </pc:spChg>
        <pc:spChg chg="mod">
          <ac:chgData name="Wilfried Segue" userId="3a977432-c7b7-4abe-9186-30270bee3d36" providerId="ADAL" clId="{1B2466BC-C181-4DE7-89D4-1FB07C707D8B}" dt="2023-09-03T08:14:07.911" v="418" actId="27636"/>
          <ac:spMkLst>
            <pc:docMk/>
            <pc:sldMk cId="447152741" sldId="278"/>
            <ac:spMk id="3" creationId="{E30799C3-B9E8-47C0-9622-16F60196FF22}"/>
          </ac:spMkLst>
        </pc:spChg>
        <pc:spChg chg="del">
          <ac:chgData name="Wilfried Segue" userId="3a977432-c7b7-4abe-9186-30270bee3d36" providerId="ADAL" clId="{1B2466BC-C181-4DE7-89D4-1FB07C707D8B}" dt="2023-09-03T08:14:27.379" v="419" actId="931"/>
          <ac:spMkLst>
            <pc:docMk/>
            <pc:sldMk cId="447152741" sldId="278"/>
            <ac:spMk id="4" creationId="{95736D0C-97AD-426D-A674-452E1524B7C5}"/>
          </ac:spMkLst>
        </pc:spChg>
        <pc:spChg chg="mod">
          <ac:chgData name="Wilfried Segue" userId="3a977432-c7b7-4abe-9186-30270bee3d36" providerId="ADAL" clId="{1B2466BC-C181-4DE7-89D4-1FB07C707D8B}" dt="2023-09-03T08:15:28.048" v="422"/>
          <ac:spMkLst>
            <pc:docMk/>
            <pc:sldMk cId="447152741" sldId="278"/>
            <ac:spMk id="5" creationId="{637AB96F-95B7-4772-B58E-6DEC7F86C974}"/>
          </ac:spMkLst>
        </pc:spChg>
        <pc:spChg chg="mod">
          <ac:chgData name="Wilfried Segue" userId="3a977432-c7b7-4abe-9186-30270bee3d36" providerId="ADAL" clId="{1B2466BC-C181-4DE7-89D4-1FB07C707D8B}" dt="2023-09-03T08:18:40.557" v="563" actId="20577"/>
          <ac:spMkLst>
            <pc:docMk/>
            <pc:sldMk cId="447152741" sldId="278"/>
            <ac:spMk id="6" creationId="{C439658D-9AFD-4E0D-9CD3-3C276AB712F5}"/>
          </ac:spMkLst>
        </pc:spChg>
        <pc:picChg chg="add mod">
          <ac:chgData name="Wilfried Segue" userId="3a977432-c7b7-4abe-9186-30270bee3d36" providerId="ADAL" clId="{1B2466BC-C181-4DE7-89D4-1FB07C707D8B}" dt="2023-09-03T08:14:27.379" v="419" actId="931"/>
          <ac:picMkLst>
            <pc:docMk/>
            <pc:sldMk cId="447152741" sldId="278"/>
            <ac:picMk id="8" creationId="{2B005FE7-0794-4C92-B354-296232FC0087}"/>
          </ac:picMkLst>
        </pc:picChg>
      </pc:sldChg>
    </pc:docChg>
  </pc:docChgLst>
  <pc:docChgLst>
    <pc:chgData name="Segue-Bayeux Wilfried" userId="3a977432-c7b7-4abe-9186-30270bee3d36" providerId="ADAL" clId="{755043AA-5468-4085-80E0-4E49718E0C16}"/>
    <pc:docChg chg="undo custSel addSld modSld">
      <pc:chgData name="Segue-Bayeux Wilfried" userId="3a977432-c7b7-4abe-9186-30270bee3d36" providerId="ADAL" clId="{755043AA-5468-4085-80E0-4E49718E0C16}" dt="2026-08-24T09:34:02.112" v="223"/>
      <pc:docMkLst>
        <pc:docMk/>
      </pc:docMkLst>
      <pc:sldChg chg="modSp mod">
        <pc:chgData name="Segue-Bayeux Wilfried" userId="3a977432-c7b7-4abe-9186-30270bee3d36" providerId="ADAL" clId="{755043AA-5468-4085-80E0-4E49718E0C16}" dt="2026-08-24T09:13:20.469" v="221" actId="14100"/>
        <pc:sldMkLst>
          <pc:docMk/>
          <pc:sldMk cId="1364895203" sldId="256"/>
        </pc:sldMkLst>
        <pc:spChg chg="mod">
          <ac:chgData name="Segue-Bayeux Wilfried" userId="3a977432-c7b7-4abe-9186-30270bee3d36" providerId="ADAL" clId="{755043AA-5468-4085-80E0-4E49718E0C16}" dt="2026-08-24T09:13:20.469" v="221" actId="14100"/>
          <ac:spMkLst>
            <pc:docMk/>
            <pc:sldMk cId="1364895203" sldId="256"/>
            <ac:spMk id="2" creationId="{00000000-0000-0000-0000-000000000000}"/>
          </ac:spMkLst>
        </pc:spChg>
      </pc:sldChg>
      <pc:sldChg chg="modSp">
        <pc:chgData name="Segue-Bayeux Wilfried" userId="3a977432-c7b7-4abe-9186-30270bee3d36" providerId="ADAL" clId="{755043AA-5468-4085-80E0-4E49718E0C16}" dt="2026-08-24T09:12:31.245" v="183" actId="207"/>
        <pc:sldMkLst>
          <pc:docMk/>
          <pc:sldMk cId="1582370622" sldId="259"/>
        </pc:sldMkLst>
        <pc:spChg chg="mod">
          <ac:chgData name="Segue-Bayeux Wilfried" userId="3a977432-c7b7-4abe-9186-30270bee3d36" providerId="ADAL" clId="{755043AA-5468-4085-80E0-4E49718E0C16}" dt="2026-08-24T09:12:31.245" v="183" actId="207"/>
          <ac:spMkLst>
            <pc:docMk/>
            <pc:sldMk cId="1582370622" sldId="259"/>
            <ac:spMk id="3" creationId="{00000000-0000-0000-0000-000000000000}"/>
          </ac:spMkLst>
        </pc:spChg>
      </pc:sldChg>
      <pc:sldChg chg="modSp mod">
        <pc:chgData name="Segue-Bayeux Wilfried" userId="3a977432-c7b7-4abe-9186-30270bee3d36" providerId="ADAL" clId="{755043AA-5468-4085-80E0-4E49718E0C16}" dt="2026-08-24T09:12:53.293" v="189" actId="27636"/>
        <pc:sldMkLst>
          <pc:docMk/>
          <pc:sldMk cId="198481477" sldId="264"/>
        </pc:sldMkLst>
        <pc:spChg chg="mod">
          <ac:chgData name="Segue-Bayeux Wilfried" userId="3a977432-c7b7-4abe-9186-30270bee3d36" providerId="ADAL" clId="{755043AA-5468-4085-80E0-4E49718E0C16}" dt="2026-08-24T09:12:53.293" v="189" actId="27636"/>
          <ac:spMkLst>
            <pc:docMk/>
            <pc:sldMk cId="198481477" sldId="264"/>
            <ac:spMk id="2" creationId="{00000000-0000-0000-0000-000000000000}"/>
          </ac:spMkLst>
        </pc:spChg>
      </pc:sldChg>
      <pc:sldChg chg="modSp mod">
        <pc:chgData name="Segue-Bayeux Wilfried" userId="3a977432-c7b7-4abe-9186-30270bee3d36" providerId="ADAL" clId="{755043AA-5468-4085-80E0-4E49718E0C16}" dt="2026-08-24T09:11:36.507" v="181" actId="20577"/>
        <pc:sldMkLst>
          <pc:docMk/>
          <pc:sldMk cId="3237281237" sldId="270"/>
        </pc:sldMkLst>
        <pc:spChg chg="mod">
          <ac:chgData name="Segue-Bayeux Wilfried" userId="3a977432-c7b7-4abe-9186-30270bee3d36" providerId="ADAL" clId="{755043AA-5468-4085-80E0-4E49718E0C16}" dt="2026-08-24T09:08:47.912" v="143" actId="207"/>
          <ac:spMkLst>
            <pc:docMk/>
            <pc:sldMk cId="3237281237" sldId="270"/>
            <ac:spMk id="2" creationId="{F6B343D7-F2C7-4076-9062-BE886309BB66}"/>
          </ac:spMkLst>
        </pc:spChg>
        <pc:spChg chg="mod">
          <ac:chgData name="Segue-Bayeux Wilfried" userId="3a977432-c7b7-4abe-9186-30270bee3d36" providerId="ADAL" clId="{755043AA-5468-4085-80E0-4E49718E0C16}" dt="2026-08-24T09:11:36.507" v="181" actId="20577"/>
          <ac:spMkLst>
            <pc:docMk/>
            <pc:sldMk cId="3237281237" sldId="270"/>
            <ac:spMk id="4" creationId="{134420ED-0205-4CB7-B00E-A8D9F216AB70}"/>
          </ac:spMkLst>
        </pc:spChg>
      </pc:sldChg>
      <pc:sldChg chg="modTransition">
        <pc:chgData name="Segue-Bayeux Wilfried" userId="3a977432-c7b7-4abe-9186-30270bee3d36" providerId="ADAL" clId="{755043AA-5468-4085-80E0-4E49718E0C16}" dt="2026-08-24T09:34:02.112" v="223"/>
        <pc:sldMkLst>
          <pc:docMk/>
          <pc:sldMk cId="2687222424" sldId="274"/>
        </pc:sldMkLst>
      </pc:sldChg>
      <pc:sldChg chg="modSp mod modAnim">
        <pc:chgData name="Segue-Bayeux Wilfried" userId="3a977432-c7b7-4abe-9186-30270bee3d36" providerId="ADAL" clId="{755043AA-5468-4085-80E0-4E49718E0C16}" dt="2026-08-24T09:10:30.930" v="175" actId="207"/>
        <pc:sldMkLst>
          <pc:docMk/>
          <pc:sldMk cId="629369913" sldId="275"/>
        </pc:sldMkLst>
        <pc:spChg chg="mod">
          <ac:chgData name="Segue-Bayeux Wilfried" userId="3a977432-c7b7-4abe-9186-30270bee3d36" providerId="ADAL" clId="{755043AA-5468-4085-80E0-4E49718E0C16}" dt="2026-08-24T09:08:53.332" v="144" actId="207"/>
          <ac:spMkLst>
            <pc:docMk/>
            <pc:sldMk cId="629369913" sldId="275"/>
            <ac:spMk id="3" creationId="{781CDB7C-20C1-4F93-BFE0-212BD747724A}"/>
          </ac:spMkLst>
        </pc:spChg>
        <pc:spChg chg="mod">
          <ac:chgData name="Segue-Bayeux Wilfried" userId="3a977432-c7b7-4abe-9186-30270bee3d36" providerId="ADAL" clId="{755043AA-5468-4085-80E0-4E49718E0C16}" dt="2026-08-24T09:10:30.930" v="175" actId="207"/>
          <ac:spMkLst>
            <pc:docMk/>
            <pc:sldMk cId="629369913" sldId="275"/>
            <ac:spMk id="4" creationId="{E3467845-E4F6-4F45-A077-FC7B92D093F2}"/>
          </ac:spMkLst>
        </pc:spChg>
      </pc:sldChg>
      <pc:sldChg chg="modTransition">
        <pc:chgData name="Segue-Bayeux Wilfried" userId="3a977432-c7b7-4abe-9186-30270bee3d36" providerId="ADAL" clId="{755043AA-5468-4085-80E0-4E49718E0C16}" dt="2026-08-24T09:34:02.112" v="223"/>
        <pc:sldMkLst>
          <pc:docMk/>
          <pc:sldMk cId="3251489288" sldId="277"/>
        </pc:sldMkLst>
      </pc:sldChg>
      <pc:sldChg chg="modSp new mod modTransition modNotesTx">
        <pc:chgData name="Segue-Bayeux Wilfried" userId="3a977432-c7b7-4abe-9186-30270bee3d36" providerId="ADAL" clId="{755043AA-5468-4085-80E0-4E49718E0C16}" dt="2026-08-24T09:34:02.112" v="223"/>
        <pc:sldMkLst>
          <pc:docMk/>
          <pc:sldMk cId="1247642338" sldId="279"/>
        </pc:sldMkLst>
        <pc:spChg chg="mod">
          <ac:chgData name="Segue-Bayeux Wilfried" userId="3a977432-c7b7-4abe-9186-30270bee3d36" providerId="ADAL" clId="{755043AA-5468-4085-80E0-4E49718E0C16}" dt="2026-08-24T09:00:08.083" v="30" actId="20577"/>
          <ac:spMkLst>
            <pc:docMk/>
            <pc:sldMk cId="1247642338" sldId="279"/>
            <ac:spMk id="2" creationId="{9772125A-E214-4BF5-B8D9-BFA38A01AE7A}"/>
          </ac:spMkLst>
        </pc:spChg>
        <pc:spChg chg="mod">
          <ac:chgData name="Segue-Bayeux Wilfried" userId="3a977432-c7b7-4abe-9186-30270bee3d36" providerId="ADAL" clId="{755043AA-5468-4085-80E0-4E49718E0C16}" dt="2026-08-24T09:00:37.008" v="31"/>
          <ac:spMkLst>
            <pc:docMk/>
            <pc:sldMk cId="1247642338" sldId="279"/>
            <ac:spMk id="3" creationId="{FDF01C6D-76FA-4A79-9C77-A7BF4250BBC1}"/>
          </ac:spMkLst>
        </pc:spChg>
      </pc:sldChg>
      <pc:sldChg chg="modSp new mod modTransition modNotesTx">
        <pc:chgData name="Segue-Bayeux Wilfried" userId="3a977432-c7b7-4abe-9186-30270bee3d36" providerId="ADAL" clId="{755043AA-5468-4085-80E0-4E49718E0C16}" dt="2026-08-24T09:34:02.112" v="223"/>
        <pc:sldMkLst>
          <pc:docMk/>
          <pc:sldMk cId="2369519777" sldId="280"/>
        </pc:sldMkLst>
        <pc:spChg chg="mod">
          <ac:chgData name="Segue-Bayeux Wilfried" userId="3a977432-c7b7-4abe-9186-30270bee3d36" providerId="ADAL" clId="{755043AA-5468-4085-80E0-4E49718E0C16}" dt="2026-08-24T09:05:09.342" v="100" actId="207"/>
          <ac:spMkLst>
            <pc:docMk/>
            <pc:sldMk cId="2369519777" sldId="280"/>
            <ac:spMk id="2" creationId="{D76AEDB6-DEDC-43C1-B4F1-03DD71C81E29}"/>
          </ac:spMkLst>
        </pc:spChg>
        <pc:spChg chg="mod">
          <ac:chgData name="Segue-Bayeux Wilfried" userId="3a977432-c7b7-4abe-9186-30270bee3d36" providerId="ADAL" clId="{755043AA-5468-4085-80E0-4E49718E0C16}" dt="2026-08-24T09:05:21.071" v="114" actId="27636"/>
          <ac:spMkLst>
            <pc:docMk/>
            <pc:sldMk cId="2369519777" sldId="280"/>
            <ac:spMk id="3" creationId="{8CC8ABB6-B5EA-4456-8E1F-2B56144BEAD3}"/>
          </ac:spMkLst>
        </pc:spChg>
        <pc:spChg chg="mod">
          <ac:chgData name="Segue-Bayeux Wilfried" userId="3a977432-c7b7-4abe-9186-30270bee3d36" providerId="ADAL" clId="{755043AA-5468-4085-80E0-4E49718E0C16}" dt="2026-08-24T09:05:30.049" v="124" actId="5793"/>
          <ac:spMkLst>
            <pc:docMk/>
            <pc:sldMk cId="2369519777" sldId="280"/>
            <ac:spMk id="4" creationId="{97746B8B-F1A1-4000-9D03-EEBEDA6C271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E1B17-D5AE-4F2A-96EA-B350818D6FAC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ADFF2-37B1-4C13-8633-634D74C7E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497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Pok95_UBv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oogle.fr/search?sca_esv=562202921&amp;sxsrf=AB5stBg9gO0_Wfv69cE-0YRfYvwh7GJG7g:1693670885671&amp;q=pr%C3%A9sentation+jean+de+la+fontaine&amp;tbm=vid&amp;source=lnms&amp;sa=X&amp;ved=2ahUKEwjrzIbcp4yBAxWTWqQEHYeoDh0Q0pQJegQIDBAB&amp;biw=1280&amp;bih=609&amp;dpr=1.5#fpstate=ive&amp;vld=cid:1e136095,vid:BPok95_UBvs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Pok95_UBv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oogle.fr/search?sca_esv=562202921&amp;sxsrf=AB5stBg9gO0_Wfv69cE-0YRfYvwh7GJG7g:1693670885671&amp;q=pr%C3%A9sentation+jean+de+la+fontaine&amp;tbm=vid&amp;source=lnms&amp;sa=X&amp;ved=2ahUKEwjrzIbcp4yBAxWTWqQEHYeoDh0Q0pQJegQIDBAB&amp;biw=1280&amp;bih=609&amp;dpr=1.5#fpstate=ive&amp;vld=cid:1e136095,vid:BPok95_UBv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Jean de La Fontaine I Quelle Histoire - TV5 Monde - YouTube</a:t>
            </a:r>
            <a:r>
              <a:rPr lang="fr-FR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https://www.google.fr/search?sca_esv=562202921&amp;sxsrf=AB5stBg9gO0_Wfv69cE-0YRfYvwh7GJG7g:1693670885671&amp;q=pr%C3%A9sentation+jean+de+la+fontaine&amp;tbm=vid&amp;source=lnms&amp;sa=X&amp;ved=2ahUKEwjrzIbcp4yBAxWTWqQEHYeoDh0Q0pQJegQIDBAB&amp;biw=1280&amp;bih=609&amp;dpr=1.5 - </a:t>
            </a:r>
            <a:r>
              <a:rPr lang="fr-FR" sz="18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fpstate</a:t>
            </a:r>
            <a:r>
              <a:rPr lang="fr-FR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=</a:t>
            </a:r>
            <a:r>
              <a:rPr lang="fr-FR" sz="18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ive&amp;vld</a:t>
            </a:r>
            <a:r>
              <a:rPr lang="fr-FR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=cid:1e136095,vid:BPok95_UBvs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ADFF2-37B1-4C13-8633-634D74C7EF8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41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Jean de La Fontaine I Quelle Histoire - TV5 Monde - YouTube</a:t>
            </a: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https://www.google.fr/search?sca_esv=562202921&amp;sxsrf=AB5stBg9gO0_Wfv69cE-0YRfYvwh7GJG7g:1693670885671&amp;q=pr%C3%A9sentation+jean+de+la+fontaine&amp;tbm=vid&amp;source=lnms&amp;sa=X&amp;ved=2ahUKEwjrzIbcp4yBAxWTWqQEHYeoDh0Q0pQJegQIDBAB&amp;biw=1280&amp;bih=609&amp;dpr=1.5 - </a:t>
            </a:r>
            <a:r>
              <a:rPr lang="fr-FR" sz="12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fpstate</a:t>
            </a: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=</a:t>
            </a:r>
            <a:r>
              <a:rPr lang="fr-FR" sz="12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ive&amp;vld</a:t>
            </a: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=cid:1e136095,vid:BPok95_UBvs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ADFF2-37B1-4C13-8633-634D74C7EF8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11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70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5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59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05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6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13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25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53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97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22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59B5D0-B9CC-4EA2-B0C3-72AA471DAA2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5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7200" y="4724400"/>
            <a:ext cx="7772400" cy="1698777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70C0"/>
                </a:solidFill>
              </a:rPr>
              <a:t>Jean de la Fontaine, un auteur de littérature à l’époque du classicisme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>
                <a:solidFill>
                  <a:srgbClr val="002060"/>
                </a:solidFill>
              </a:rPr>
              <a:t>Séance 1: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36489520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2125A-E214-4BF5-B8D9-BFA38A01A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est Jean de La Fontaine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F01C6D-76FA-4A79-9C77-A7BF4250B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Première partie</a:t>
            </a:r>
          </a:p>
        </p:txBody>
      </p:sp>
    </p:spTree>
    <p:extLst>
      <p:ext uri="{BB962C8B-B14F-4D97-AF65-F5344CB8AC3E}">
        <p14:creationId xmlns:p14="http://schemas.microsoft.com/office/powerpoint/2010/main" val="124764233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6AEDB6-DEDC-43C1-B4F1-03DD71C81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Quizz de compréhension du doc audio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8ABB6-B5EA-4456-8E1F-2B56144BEA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Jean de La Fontaine est né à quelle date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Dans quel milieu social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Qu’est-ce qui le caractérise à l’adolescence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Après 20 ans, dans quelle spécialité fait-il des études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Est-ce qu’il persévère dans ce domaine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Qu’est-ce qu’il aime faire pendant son temps libre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1652, quel métier commence-t-il ?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Quels avantages trouve-t-il à ce travail ?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46B8B-F1A1-4000-9D03-EEBEDA6C27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quelle année publie-t-il son premier livre ?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premier livre est-il un succès ou un échec ?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1658, qu’est-ce qu’il va chercher ?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va alors l’aider ?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Qu’est-ce qu’il écrit au début ?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devient Jean de La Fontaine lorsque son protecteur est mis en prison ?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Qu’est-ce qu’il publie entre 1664 et 1667 ? 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commence-t-il à écrire ses premières fables ?  </a:t>
            </a:r>
          </a:p>
          <a:p>
            <a:pPr marL="0" indent="0">
              <a:buNone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51977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4AD99-22DE-4E3F-919E-957DAB63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 « classicisme»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3324AD-C1AA-40B1-BDA1-96B6E554D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654858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alerie des Glaces">
            <a:extLst>
              <a:ext uri="{FF2B5EF4-FFF2-40B4-BE49-F238E27FC236}">
                <a16:creationId xmlns:a16="http://schemas.microsoft.com/office/drawing/2014/main" id="{15ADBACE-654E-4A1F-B597-3BAE3D990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" y="0"/>
            <a:ext cx="10198056" cy="6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22242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B75403-20C9-4EAD-9B1C-47A099A6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XVIIe = Le grand « siècle »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1CDB7C-20C1-4F93-BFE0-212BD74772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bg2"/>
          </a:solidFill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002060"/>
                </a:solidFill>
              </a:rPr>
              <a:t> L’une des périodes les plus riches de l’Histoire de France.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>
                <a:solidFill>
                  <a:srgbClr val="FFCC00"/>
                </a:solidFill>
              </a:rPr>
              <a:t>Louis XIV </a:t>
            </a:r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(règne le plus long de l’Histoire de France.)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Pouvoir absolu </a:t>
            </a:r>
            <a:r>
              <a:rPr lang="fr-FR" b="1" dirty="0">
                <a:solidFill>
                  <a:schemeClr val="tx2"/>
                </a:solidFill>
                <a:sym typeface="Wingdings" panose="05000000000000000000" pitchFamily="2" charset="2"/>
              </a:rPr>
              <a:t>(</a:t>
            </a:r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sur la politique et sur les arts)</a:t>
            </a:r>
          </a:p>
          <a:p>
            <a:pPr marL="457200" indent="-457200">
              <a:buFont typeface="+mj-lt"/>
              <a:buAutoNum type="arabicPeriod"/>
            </a:pPr>
            <a:endParaRPr lang="fr-FR" b="1" dirty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3467845-E4F6-4F45-A077-FC7B92D09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2"/>
          </a:solidFill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fr-FR" b="1" i="1" dirty="0">
                <a:solidFill>
                  <a:srgbClr val="00B0F0"/>
                </a:solidFill>
              </a:rPr>
              <a:t>Classicisme à la française </a:t>
            </a:r>
            <a:r>
              <a:rPr lang="fr-FR" b="1" dirty="0">
                <a:solidFill>
                  <a:srgbClr val="002060"/>
                </a:solidFill>
              </a:rPr>
              <a:t>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B050"/>
                </a:solidFill>
              </a:rPr>
              <a:t>L’art</a:t>
            </a:r>
            <a:r>
              <a:rPr lang="fr-FR" b="1" dirty="0">
                <a:solidFill>
                  <a:srgbClr val="002060"/>
                </a:solidFill>
              </a:rPr>
              <a:t>...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2060"/>
                </a:solidFill>
              </a:rPr>
              <a:t> de </a:t>
            </a:r>
            <a:r>
              <a:rPr lang="fr-FR" b="1" dirty="0">
                <a:solidFill>
                  <a:srgbClr val="00B050"/>
                </a:solidFill>
              </a:rPr>
              <a:t>la mesure</a:t>
            </a:r>
            <a:r>
              <a:rPr lang="fr-FR" b="1" dirty="0">
                <a:solidFill>
                  <a:srgbClr val="002060"/>
                </a:solidFill>
              </a:rPr>
              <a:t>, de l’</a:t>
            </a:r>
            <a:r>
              <a:rPr lang="fr-FR" b="1" dirty="0">
                <a:solidFill>
                  <a:srgbClr val="00B050"/>
                </a:solidFill>
              </a:rPr>
              <a:t>équilibre</a:t>
            </a:r>
            <a:r>
              <a:rPr lang="fr-FR" b="1" dirty="0">
                <a:solidFill>
                  <a:srgbClr val="002060"/>
                </a:solidFill>
              </a:rPr>
              <a:t> (l’ordre),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2060"/>
                </a:solidFill>
              </a:rPr>
              <a:t> de </a:t>
            </a:r>
            <a:r>
              <a:rPr lang="fr-FR" b="1" dirty="0">
                <a:solidFill>
                  <a:srgbClr val="00B050"/>
                </a:solidFill>
              </a:rPr>
              <a:t>la grâce</a:t>
            </a:r>
            <a:r>
              <a:rPr lang="fr-FR" b="1" dirty="0">
                <a:solidFill>
                  <a:srgbClr val="002060"/>
                </a:solidFill>
              </a:rPr>
              <a:t>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002060"/>
                </a:solidFill>
              </a:rPr>
              <a:t>qui s’impose (en France et dans le monde) </a:t>
            </a:r>
            <a:r>
              <a:rPr lang="fr-FR" b="1" dirty="0">
                <a:solidFill>
                  <a:srgbClr val="FF0000"/>
                </a:solidFill>
              </a:rPr>
              <a:t>sous l’influence du Roi Louis XIV</a:t>
            </a:r>
            <a:r>
              <a:rPr lang="fr-FR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9369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AC41BC8-E566-4B1D-BFDF-0588BA589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738" y="2940008"/>
            <a:ext cx="567767" cy="5651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6B343D7-F2C7-4076-9062-BE886309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CC00"/>
                </a:solidFill>
              </a:rPr>
              <a:t>Louis XIV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54AD8B2-A109-474E-A042-B368CB8BD9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5" y="1710000"/>
            <a:ext cx="5148000" cy="5148000"/>
          </a:xfr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4420ED-0205-4CB7-B00E-A8D9F216A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2285999"/>
            <a:ext cx="4754880" cy="422486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B0F0"/>
                </a:solidFill>
              </a:rPr>
              <a:t>1661</a:t>
            </a:r>
            <a:r>
              <a:rPr lang="fr-FR" b="1" dirty="0">
                <a:solidFill>
                  <a:srgbClr val="002060"/>
                </a:solidFill>
              </a:rPr>
              <a:t>: annonce au Conseil qu’il gouvernera seul: </a:t>
            </a:r>
            <a:r>
              <a:rPr lang="fr-FR" b="1" dirty="0">
                <a:solidFill>
                  <a:srgbClr val="00B0F0"/>
                </a:solidFill>
              </a:rPr>
              <a:t>pouvoir absolu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B0F0"/>
                </a:solidFill>
              </a:rPr>
              <a:t>Le Roi 	soleil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B0F0"/>
                </a:solidFill>
              </a:rPr>
              <a:t>Art de la danse </a:t>
            </a:r>
            <a:r>
              <a:rPr lang="fr-FR" b="1" dirty="0">
                <a:solidFill>
                  <a:srgbClr val="002060"/>
                </a:solidFill>
              </a:rPr>
              <a:t>(et de la scène)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B0F0"/>
                </a:solidFill>
              </a:rPr>
              <a:t>Artistes</a:t>
            </a:r>
            <a:r>
              <a:rPr lang="fr-FR" b="1" dirty="0">
                <a:solidFill>
                  <a:srgbClr val="002060"/>
                </a:solidFill>
              </a:rPr>
              <a:t> de Vaux-le-Vicomte</a:t>
            </a:r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 château de Versailles (1682: la Cour s’y installe).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B0F0"/>
                </a:solidFill>
                <a:sym typeface="Wingdings" panose="05000000000000000000" pitchFamily="2" charset="2"/>
              </a:rPr>
              <a:t>Art d’apparat</a:t>
            </a:r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: célébrer la gloire et la grandeur du roi.</a:t>
            </a:r>
          </a:p>
          <a:p>
            <a:pPr>
              <a:buFont typeface="Courier New" panose="02070309020205020404" pitchFamily="49" charset="0"/>
              <a:buChar char="o"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7281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B343D7-F2C7-4076-9062-BE886309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Louis XIV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54AD8B2-A109-474E-A042-B368CB8BD9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5" y="1710000"/>
            <a:ext cx="5148000" cy="5148000"/>
          </a:xfr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4420ED-0205-4CB7-B00E-A8D9F216A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2285999"/>
            <a:ext cx="4754880" cy="422486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</p:txBody>
      </p:sp>
      <p:pic>
        <p:nvPicPr>
          <p:cNvPr id="7" name="Espace réservé du contenu 7">
            <a:extLst>
              <a:ext uri="{FF2B5EF4-FFF2-40B4-BE49-F238E27FC236}">
                <a16:creationId xmlns:a16="http://schemas.microsoft.com/office/drawing/2014/main" id="{A172D7CE-EDB0-4A38-83A4-B0C798E5D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64" y="1940392"/>
            <a:ext cx="6114152" cy="433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02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Le classicisme?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</a:rPr>
              <a:t>contexte et caractéristiques majeures…</a:t>
            </a:r>
          </a:p>
        </p:txBody>
      </p:sp>
    </p:spTree>
    <p:extLst>
      <p:ext uri="{BB962C8B-B14F-4D97-AF65-F5344CB8AC3E}">
        <p14:creationId xmlns:p14="http://schemas.microsoft.com/office/powerpoint/2010/main" val="254908981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ysage avec saint Jean à Patmos, 1640, Nicolas Poussin, Chicago, The Art Institute">
            <a:extLst>
              <a:ext uri="{FF2B5EF4-FFF2-40B4-BE49-F238E27FC236}">
                <a16:creationId xmlns:a16="http://schemas.microsoft.com/office/drawing/2014/main" id="{C0151101-B194-417B-9A3B-F9190753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56" y="45000"/>
            <a:ext cx="9191887" cy="6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48928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Le classicisme, 3 grandes idées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1818641"/>
            <a:ext cx="9720073" cy="4788636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b="1" u="sng" dirty="0">
                <a:solidFill>
                  <a:schemeClr val="accent3">
                    <a:lumMod val="75000"/>
                  </a:schemeClr>
                </a:solidFill>
              </a:rPr>
              <a:t>Morale </a:t>
            </a:r>
            <a:r>
              <a:rPr lang="fr-FR" b="1" dirty="0"/>
              <a:t>:</a:t>
            </a:r>
          </a:p>
          <a:p>
            <a:pPr>
              <a:buFont typeface="Wingdings" panose="05000000000000000000" pitchFamily="2" charset="2"/>
              <a:buChar char="!"/>
            </a:pPr>
            <a:r>
              <a:rPr lang="fr-FR" b="1" dirty="0">
                <a:solidFill>
                  <a:schemeClr val="accent3">
                    <a:lumMod val="75000"/>
                  </a:schemeClr>
                </a:solidFill>
              </a:rPr>
              <a:t>Goût pour le rationalisme (la pensée) : </a:t>
            </a:r>
            <a:r>
              <a:rPr lang="fr-FR" b="1" dirty="0"/>
              <a:t>(Descartes, </a:t>
            </a:r>
            <a:r>
              <a:rPr lang="fr-FR" b="1" i="1" dirty="0"/>
              <a:t>Discours de la méthode</a:t>
            </a:r>
            <a:r>
              <a:rPr lang="fr-FR" b="1" dirty="0"/>
              <a:t>, </a:t>
            </a:r>
            <a:r>
              <a:rPr lang="fr-FR" b="1" i="1" dirty="0"/>
              <a:t>Géométrie analytique</a:t>
            </a:r>
            <a:r>
              <a:rPr lang="fr-FR" b="1" dirty="0"/>
              <a:t>, 1637), Pascal, </a:t>
            </a:r>
            <a:r>
              <a:rPr lang="fr-FR" b="1" i="1" dirty="0"/>
              <a:t>Pensées</a:t>
            </a:r>
            <a:r>
              <a:rPr lang="fr-FR" b="1" dirty="0"/>
              <a:t>, 1670)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</a:rPr>
              <a:t>Moralistes observent l’âme humaine avec l’espoir de corriger les hommes de leurs passions et de leurs vices</a:t>
            </a:r>
            <a:r>
              <a:rPr lang="fr-FR" b="1" dirty="0"/>
              <a:t>. 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fr-FR" b="1" u="sng" dirty="0">
                <a:solidFill>
                  <a:srgbClr val="0070C0"/>
                </a:solidFill>
              </a:rPr>
              <a:t>Vraisemblance, naturel, simplicité et ordre </a:t>
            </a:r>
            <a:r>
              <a:rPr lang="fr-FR" dirty="0"/>
              <a:t>:</a:t>
            </a:r>
          </a:p>
          <a:p>
            <a:pPr>
              <a:buFont typeface="Wingdings" panose="05000000000000000000" pitchFamily="2" charset="2"/>
              <a:buChar char="!"/>
            </a:pPr>
            <a:r>
              <a:rPr lang="fr-FR" dirty="0"/>
              <a:t> </a:t>
            </a:r>
            <a:r>
              <a:rPr lang="fr-FR" b="1" dirty="0"/>
              <a:t>L’esthétique classique </a:t>
            </a:r>
            <a:r>
              <a:rPr lang="fr-FR" dirty="0"/>
              <a:t>base sa représentation du monde sur le naturel et le vraisemblable. </a:t>
            </a:r>
          </a:p>
          <a:p>
            <a:pPr>
              <a:buFont typeface="Wingdings" panose="05000000000000000000" pitchFamily="2" charset="2"/>
              <a:buChar char="$"/>
            </a:pPr>
            <a:r>
              <a:rPr lang="fr-FR" b="1" dirty="0">
                <a:solidFill>
                  <a:srgbClr val="FF66CC"/>
                </a:solidFill>
              </a:rPr>
              <a:t>Château de Versailles</a:t>
            </a:r>
            <a:r>
              <a:rPr lang="fr-FR" dirty="0">
                <a:solidFill>
                  <a:srgbClr val="FF99CC"/>
                </a:solidFill>
              </a:rPr>
              <a:t>: </a:t>
            </a:r>
            <a:r>
              <a:rPr lang="fr-FR" b="1" dirty="0">
                <a:solidFill>
                  <a:srgbClr val="FF66CC"/>
                </a:solidFill>
              </a:rPr>
              <a:t>Construction du paysage classique: clarté, construction marquée, équilibre, symétrie: </a:t>
            </a:r>
            <a:r>
              <a:rPr lang="fr-FR" b="1" dirty="0">
                <a:solidFill>
                  <a:srgbClr val="FF66CC"/>
                </a:solidFill>
                <a:sym typeface="Wingdings" panose="05000000000000000000" pitchFamily="2" charset="2"/>
              </a:rPr>
              <a:t></a:t>
            </a:r>
            <a:r>
              <a:rPr lang="fr-FR" b="1" dirty="0">
                <a:solidFill>
                  <a:srgbClr val="FF66CC"/>
                </a:solidFill>
              </a:rPr>
              <a:t>contemplation d’une nature sagement ordonnée. 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fr-FR" b="1" u="sng" dirty="0">
                <a:solidFill>
                  <a:srgbClr val="006666"/>
                </a:solidFill>
              </a:rPr>
              <a:t>La langue et le bel usage de la langue</a:t>
            </a:r>
            <a:r>
              <a:rPr lang="fr-FR" dirty="0">
                <a:solidFill>
                  <a:srgbClr val="006666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!"/>
            </a:pPr>
            <a:r>
              <a:rPr lang="fr-FR" dirty="0"/>
              <a:t> Création de l’Académie française (1634), </a:t>
            </a:r>
            <a:r>
              <a:rPr lang="fr-FR" b="1" i="1" dirty="0"/>
              <a:t>L’Art poétique</a:t>
            </a:r>
            <a:r>
              <a:rPr lang="fr-FR" b="1" dirty="0"/>
              <a:t>, Boileau (1674), </a:t>
            </a:r>
            <a:r>
              <a:rPr lang="fr-FR" b="1" i="1" dirty="0"/>
              <a:t>Les Fables </a:t>
            </a:r>
            <a:r>
              <a:rPr lang="fr-FR" b="1" dirty="0"/>
              <a:t>de </a:t>
            </a:r>
            <a:r>
              <a:rPr lang="fr-FR" b="1" dirty="0">
                <a:solidFill>
                  <a:schemeClr val="accent2"/>
                </a:solidFill>
              </a:rPr>
              <a:t>Jean de La Fontaine</a:t>
            </a:r>
            <a:r>
              <a:rPr lang="fr-FR" b="1" dirty="0"/>
              <a:t> (1668), le théâtre de Molière, de Racine, etc.</a:t>
            </a:r>
          </a:p>
          <a:p>
            <a:pPr>
              <a:buFont typeface="Wingdings" panose="05000000000000000000" pitchFamily="2" charset="2"/>
              <a:buChar char="!"/>
            </a:pPr>
            <a:endParaRPr lang="fr-FR" dirty="0"/>
          </a:p>
          <a:p>
            <a:pPr>
              <a:buFont typeface="Wingdings" panose="05000000000000000000" pitchFamily="2" charset="2"/>
              <a:buChar char="!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2370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B0F0"/>
                </a:solidFill>
              </a:rPr>
              <a:t>LA FABLE, </a:t>
            </a:r>
            <a:br>
              <a:rPr lang="fr-FR" dirty="0">
                <a:solidFill>
                  <a:srgbClr val="00B0F0"/>
                </a:solidFill>
              </a:rPr>
            </a:br>
            <a:r>
              <a:rPr lang="fr-FR" dirty="0">
                <a:solidFill>
                  <a:srgbClr val="00B0F0"/>
                </a:solidFill>
              </a:rPr>
              <a:t>une esthétique littéraire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  <a:sym typeface="Wingdings" panose="05000000000000000000" pitchFamily="2" charset="2"/>
              </a:rPr>
              <a:t></a:t>
            </a:r>
            <a:r>
              <a:rPr lang="fr-FR" b="1" dirty="0">
                <a:solidFill>
                  <a:srgbClr val="0070C0"/>
                </a:solidFill>
              </a:rPr>
              <a:t>Observation des textes du corpus</a:t>
            </a:r>
          </a:p>
        </p:txBody>
      </p:sp>
    </p:spTree>
    <p:extLst>
      <p:ext uri="{BB962C8B-B14F-4D97-AF65-F5344CB8AC3E}">
        <p14:creationId xmlns:p14="http://schemas.microsoft.com/office/powerpoint/2010/main" val="19848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2A1D6DF20B7648A6D324D2A3006D85" ma:contentTypeVersion="16" ma:contentTypeDescription="Crée un document." ma:contentTypeScope="" ma:versionID="167fba258eb82e3c3b132120eaf5edaa">
  <xsd:schema xmlns:xsd="http://www.w3.org/2001/XMLSchema" xmlns:xs="http://www.w3.org/2001/XMLSchema" xmlns:p="http://schemas.microsoft.com/office/2006/metadata/properties" xmlns:ns3="a4ef6e63-80c3-4b22-af41-6333a65de31d" xmlns:ns4="23824f9c-1dfe-4f5c-96e8-8e8203cbdb5e" targetNamespace="http://schemas.microsoft.com/office/2006/metadata/properties" ma:root="true" ma:fieldsID="287968559399c9da1bd920dd401bf83c" ns3:_="" ns4:_="">
    <xsd:import namespace="a4ef6e63-80c3-4b22-af41-6333a65de31d"/>
    <xsd:import namespace="23824f9c-1dfe-4f5c-96e8-8e8203cbdb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f6e63-80c3-4b22-af41-6333a65de3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24f9c-1dfe-4f5c-96e8-8e8203cbdb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3824f9c-1dfe-4f5c-96e8-8e8203cbdb5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D94D79-A1DE-4F92-A82D-38E3123AD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ef6e63-80c3-4b22-af41-6333a65de31d"/>
    <ds:schemaRef ds:uri="23824f9c-1dfe-4f5c-96e8-8e8203cbdb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995E9B-C13E-41C4-AC1A-5392187BCD50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a4ef6e63-80c3-4b22-af41-6333a65de31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824f9c-1dfe-4f5c-96e8-8e8203cbdb5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AC2AEA1-C500-4C3F-92F0-DCAE05D108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</TotalTime>
  <Words>669</Words>
  <Application>Microsoft Office PowerPoint</Application>
  <PresentationFormat>Grand écran</PresentationFormat>
  <Paragraphs>56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Calibri</vt:lpstr>
      <vt:lpstr>Courier New</vt:lpstr>
      <vt:lpstr>Times New Roman</vt:lpstr>
      <vt:lpstr>Tw Cen MT</vt:lpstr>
      <vt:lpstr>Tw Cen MT Condensed</vt:lpstr>
      <vt:lpstr>Wingdings</vt:lpstr>
      <vt:lpstr>Wingdings 3</vt:lpstr>
      <vt:lpstr>Intégral</vt:lpstr>
      <vt:lpstr>Jean de la Fontaine, un auteur de littérature à l’époque du classicisme</vt:lpstr>
      <vt:lpstr>Qui est Jean de La Fontaine ?</vt:lpstr>
      <vt:lpstr>Quizz de compréhension du doc audio</vt:lpstr>
      <vt:lpstr>Le « classicisme» ?</vt:lpstr>
      <vt:lpstr>Présentation PowerPoint</vt:lpstr>
      <vt:lpstr>XVIIe = Le grand « siècle » ?</vt:lpstr>
      <vt:lpstr>Louis XIV</vt:lpstr>
      <vt:lpstr>Louis XIV</vt:lpstr>
      <vt:lpstr>Le classicisme?</vt:lpstr>
      <vt:lpstr>Présentation PowerPoint</vt:lpstr>
      <vt:lpstr>Le classicisme, 3 grandes idées</vt:lpstr>
      <vt:lpstr>LA FABLE,  une esthétique littéraire</vt:lpstr>
    </vt:vector>
  </TitlesOfParts>
  <Company>Universite lyon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de la Fontaine, les fables, à l’époque du classicisme</dc:title>
  <dc:creator>Wilfried Segue</dc:creator>
  <cp:lastModifiedBy>Segue-Bayeux Wilfried</cp:lastModifiedBy>
  <cp:revision>23</cp:revision>
  <dcterms:created xsi:type="dcterms:W3CDTF">2019-11-17T09:26:31Z</dcterms:created>
  <dcterms:modified xsi:type="dcterms:W3CDTF">2026-08-24T09:34:08Z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0x010100C62A1D6DF20B7648A6D324D2A3006D85</vt:lpwstr>
  </property>
</Properties>
</file>