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sldIdLst>
    <p:sldId id="256" r:id="rId5"/>
    <p:sldId id="279" r:id="rId6"/>
    <p:sldId id="268" r:id="rId7"/>
    <p:sldId id="274" r:id="rId8"/>
    <p:sldId id="280" r:id="rId9"/>
    <p:sldId id="281" r:id="rId10"/>
    <p:sldId id="275" r:id="rId11"/>
    <p:sldId id="287" r:id="rId12"/>
    <p:sldId id="288" r:id="rId13"/>
    <p:sldId id="258" r:id="rId14"/>
    <p:sldId id="284" r:id="rId15"/>
    <p:sldId id="283" r:id="rId16"/>
    <p:sldId id="285" r:id="rId17"/>
    <p:sldId id="286" r:id="rId18"/>
    <p:sldId id="261" r:id="rId19"/>
    <p:sldId id="26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006666"/>
    <a:srgbClr val="FFCC00"/>
    <a:srgbClr val="FF99CC"/>
    <a:srgbClr val="FF9900"/>
    <a:srgbClr val="FF66CC"/>
    <a:srgbClr val="CC66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gue-Bayeux Wilfried" userId="3a977432-c7b7-4abe-9186-30270bee3d36" providerId="ADAL" clId="{198BCDEB-A1C5-4D36-B3A5-8C12C1A7415A}"/>
    <pc:docChg chg="custSel addSld delSld modSld sldOrd">
      <pc:chgData name="Segue-Bayeux Wilfried" userId="3a977432-c7b7-4abe-9186-30270bee3d36" providerId="ADAL" clId="{198BCDEB-A1C5-4D36-B3A5-8C12C1A7415A}" dt="2026-09-04T09:58:02.958" v="1709" actId="13926"/>
      <pc:docMkLst>
        <pc:docMk/>
      </pc:docMkLst>
      <pc:sldChg chg="modSp mod modTransition">
        <pc:chgData name="Segue-Bayeux Wilfried" userId="3a977432-c7b7-4abe-9186-30270bee3d36" providerId="ADAL" clId="{198BCDEB-A1C5-4D36-B3A5-8C12C1A7415A}" dt="2026-08-27T13:40:07.708" v="1703"/>
        <pc:sldMkLst>
          <pc:docMk/>
          <pc:sldMk cId="1364895203" sldId="256"/>
        </pc:sldMkLst>
        <pc:spChg chg="mod">
          <ac:chgData name="Segue-Bayeux Wilfried" userId="3a977432-c7b7-4abe-9186-30270bee3d36" providerId="ADAL" clId="{198BCDEB-A1C5-4D36-B3A5-8C12C1A7415A}" dt="2026-08-25T13:46:25.631" v="33" actId="20577"/>
          <ac:spMkLst>
            <pc:docMk/>
            <pc:sldMk cId="1364895203" sldId="256"/>
            <ac:spMk id="2" creationId="{00000000-0000-0000-0000-000000000000}"/>
          </ac:spMkLst>
        </pc:spChg>
        <pc:spChg chg="mod">
          <ac:chgData name="Segue-Bayeux Wilfried" userId="3a977432-c7b7-4abe-9186-30270bee3d36" providerId="ADAL" clId="{198BCDEB-A1C5-4D36-B3A5-8C12C1A7415A}" dt="2026-08-25T13:46:33.579" v="36" actId="20577"/>
          <ac:spMkLst>
            <pc:docMk/>
            <pc:sldMk cId="1364895203" sldId="256"/>
            <ac:spMk id="3" creationId="{00000000-0000-0000-0000-000000000000}"/>
          </ac:spMkLst>
        </pc:spChg>
      </pc:sldChg>
      <pc:sldChg chg="modSp mod modTransition">
        <pc:chgData name="Segue-Bayeux Wilfried" userId="3a977432-c7b7-4abe-9186-30270bee3d36" providerId="ADAL" clId="{198BCDEB-A1C5-4D36-B3A5-8C12C1A7415A}" dt="2026-08-27T13:40:07.708" v="1703"/>
        <pc:sldMkLst>
          <pc:docMk/>
          <pc:sldMk cId="2549089811" sldId="258"/>
        </pc:sldMkLst>
        <pc:spChg chg="mod">
          <ac:chgData name="Segue-Bayeux Wilfried" userId="3a977432-c7b7-4abe-9186-30270bee3d36" providerId="ADAL" clId="{198BCDEB-A1C5-4D36-B3A5-8C12C1A7415A}" dt="2026-08-25T17:33:06.703" v="1004" actId="20577"/>
          <ac:spMkLst>
            <pc:docMk/>
            <pc:sldMk cId="2549089811" sldId="258"/>
            <ac:spMk id="2" creationId="{00000000-0000-0000-0000-000000000000}"/>
          </ac:spMkLst>
        </pc:spChg>
        <pc:spChg chg="mod">
          <ac:chgData name="Segue-Bayeux Wilfried" userId="3a977432-c7b7-4abe-9186-30270bee3d36" providerId="ADAL" clId="{198BCDEB-A1C5-4D36-B3A5-8C12C1A7415A}" dt="2026-08-25T14:34:15.667" v="949" actId="20577"/>
          <ac:spMkLst>
            <pc:docMk/>
            <pc:sldMk cId="2549089811" sldId="258"/>
            <ac:spMk id="3" creationId="{00000000-0000-0000-0000-000000000000}"/>
          </ac:spMkLst>
        </pc:spChg>
      </pc:sldChg>
      <pc:sldChg chg="del">
        <pc:chgData name="Segue-Bayeux Wilfried" userId="3a977432-c7b7-4abe-9186-30270bee3d36" providerId="ADAL" clId="{198BCDEB-A1C5-4D36-B3A5-8C12C1A7415A}" dt="2026-08-25T17:54:31.992" v="1521" actId="2696"/>
        <pc:sldMkLst>
          <pc:docMk/>
          <pc:sldMk cId="1582370622" sldId="259"/>
        </pc:sldMkLst>
      </pc:sldChg>
      <pc:sldChg chg="del modTransition">
        <pc:chgData name="Segue-Bayeux Wilfried" userId="3a977432-c7b7-4abe-9186-30270bee3d36" providerId="ADAL" clId="{198BCDEB-A1C5-4D36-B3A5-8C12C1A7415A}" dt="2026-09-04T09:57:32.145" v="1707" actId="47"/>
        <pc:sldMkLst>
          <pc:docMk/>
          <pc:sldMk cId="239780164" sldId="260"/>
        </pc:sldMkLst>
      </pc:sldChg>
      <pc:sldChg chg="modTransition">
        <pc:chgData name="Segue-Bayeux Wilfried" userId="3a977432-c7b7-4abe-9186-30270bee3d36" providerId="ADAL" clId="{198BCDEB-A1C5-4D36-B3A5-8C12C1A7415A}" dt="2026-08-27T13:40:07.708" v="1703"/>
        <pc:sldMkLst>
          <pc:docMk/>
          <pc:sldMk cId="4018444462" sldId="261"/>
        </pc:sldMkLst>
      </pc:sldChg>
      <pc:sldChg chg="del">
        <pc:chgData name="Segue-Bayeux Wilfried" userId="3a977432-c7b7-4abe-9186-30270bee3d36" providerId="ADAL" clId="{198BCDEB-A1C5-4D36-B3A5-8C12C1A7415A}" dt="2026-08-25T17:54:46.462" v="1522" actId="2696"/>
        <pc:sldMkLst>
          <pc:docMk/>
          <pc:sldMk cId="198481477" sldId="264"/>
        </pc:sldMkLst>
      </pc:sldChg>
      <pc:sldChg chg="modSp mod modTransition">
        <pc:chgData name="Segue-Bayeux Wilfried" userId="3a977432-c7b7-4abe-9186-30270bee3d36" providerId="ADAL" clId="{198BCDEB-A1C5-4D36-B3A5-8C12C1A7415A}" dt="2026-09-04T09:57:23.710" v="1706" actId="20577"/>
        <pc:sldMkLst>
          <pc:docMk/>
          <pc:sldMk cId="2605067766" sldId="266"/>
        </pc:sldMkLst>
        <pc:spChg chg="mod">
          <ac:chgData name="Segue-Bayeux Wilfried" userId="3a977432-c7b7-4abe-9186-30270bee3d36" providerId="ADAL" clId="{198BCDEB-A1C5-4D36-B3A5-8C12C1A7415A}" dt="2026-09-04T09:57:23.710" v="1706" actId="20577"/>
          <ac:spMkLst>
            <pc:docMk/>
            <pc:sldMk cId="2605067766" sldId="266"/>
            <ac:spMk id="2" creationId="{00000000-0000-0000-0000-000000000000}"/>
          </ac:spMkLst>
        </pc:spChg>
      </pc:sldChg>
      <pc:sldChg chg="modSp mod modTransition">
        <pc:chgData name="Segue-Bayeux Wilfried" userId="3a977432-c7b7-4abe-9186-30270bee3d36" providerId="ADAL" clId="{198BCDEB-A1C5-4D36-B3A5-8C12C1A7415A}" dt="2026-08-27T13:40:07.708" v="1703"/>
        <pc:sldMkLst>
          <pc:docMk/>
          <pc:sldMk cId="3756548587" sldId="268"/>
        </pc:sldMkLst>
        <pc:spChg chg="mod">
          <ac:chgData name="Segue-Bayeux Wilfried" userId="3a977432-c7b7-4abe-9186-30270bee3d36" providerId="ADAL" clId="{198BCDEB-A1C5-4D36-B3A5-8C12C1A7415A}" dt="2026-08-25T13:52:52.235" v="695" actId="20577"/>
          <ac:spMkLst>
            <pc:docMk/>
            <pc:sldMk cId="3756548587" sldId="268"/>
            <ac:spMk id="2" creationId="{C364AD99-22DE-4E3F-919E-957DAB63E4B8}"/>
          </ac:spMkLst>
        </pc:spChg>
      </pc:sldChg>
      <pc:sldChg chg="del">
        <pc:chgData name="Segue-Bayeux Wilfried" userId="3a977432-c7b7-4abe-9186-30270bee3d36" providerId="ADAL" clId="{198BCDEB-A1C5-4D36-B3A5-8C12C1A7415A}" dt="2026-08-25T13:53:10.633" v="696" actId="47"/>
        <pc:sldMkLst>
          <pc:docMk/>
          <pc:sldMk cId="3237281237" sldId="270"/>
        </pc:sldMkLst>
      </pc:sldChg>
      <pc:sldChg chg="modTransition modNotesTx">
        <pc:chgData name="Segue-Bayeux Wilfried" userId="3a977432-c7b7-4abe-9186-30270bee3d36" providerId="ADAL" clId="{198BCDEB-A1C5-4D36-B3A5-8C12C1A7415A}" dt="2026-08-27T13:40:07.708" v="1703"/>
        <pc:sldMkLst>
          <pc:docMk/>
          <pc:sldMk cId="2687222424" sldId="274"/>
        </pc:sldMkLst>
      </pc:sldChg>
      <pc:sldChg chg="addSp delSp modSp mod modTransition modAnim">
        <pc:chgData name="Segue-Bayeux Wilfried" userId="3a977432-c7b7-4abe-9186-30270bee3d36" providerId="ADAL" clId="{198BCDEB-A1C5-4D36-B3A5-8C12C1A7415A}" dt="2026-08-27T13:40:07.708" v="1703"/>
        <pc:sldMkLst>
          <pc:docMk/>
          <pc:sldMk cId="629369913" sldId="275"/>
        </pc:sldMkLst>
        <pc:spChg chg="mod">
          <ac:chgData name="Segue-Bayeux Wilfried" userId="3a977432-c7b7-4abe-9186-30270bee3d36" providerId="ADAL" clId="{198BCDEB-A1C5-4D36-B3A5-8C12C1A7415A}" dt="2026-08-25T14:34:56.683" v="998" actId="20577"/>
          <ac:spMkLst>
            <pc:docMk/>
            <pc:sldMk cId="629369913" sldId="275"/>
            <ac:spMk id="2" creationId="{4AB75403-20C9-4EAD-9B1C-47A099A605D6}"/>
          </ac:spMkLst>
        </pc:spChg>
        <pc:spChg chg="mod">
          <ac:chgData name="Segue-Bayeux Wilfried" userId="3a977432-c7b7-4abe-9186-30270bee3d36" providerId="ADAL" clId="{198BCDEB-A1C5-4D36-B3A5-8C12C1A7415A}" dt="2026-08-27T13:39:12.074" v="1701" actId="20577"/>
          <ac:spMkLst>
            <pc:docMk/>
            <pc:sldMk cId="629369913" sldId="275"/>
            <ac:spMk id="3" creationId="{781CDB7C-20C1-4F93-BFE0-212BD747724A}"/>
          </ac:spMkLst>
        </pc:spChg>
        <pc:spChg chg="del mod">
          <ac:chgData name="Segue-Bayeux Wilfried" userId="3a977432-c7b7-4abe-9186-30270bee3d36" providerId="ADAL" clId="{198BCDEB-A1C5-4D36-B3A5-8C12C1A7415A}" dt="2026-08-27T13:39:24.713" v="1702"/>
          <ac:spMkLst>
            <pc:docMk/>
            <pc:sldMk cId="629369913" sldId="275"/>
            <ac:spMk id="4" creationId="{E3467845-E4F6-4F45-A077-FC7B92D093F2}"/>
          </ac:spMkLst>
        </pc:spChg>
        <pc:picChg chg="add mod">
          <ac:chgData name="Segue-Bayeux Wilfried" userId="3a977432-c7b7-4abe-9186-30270bee3d36" providerId="ADAL" clId="{198BCDEB-A1C5-4D36-B3A5-8C12C1A7415A}" dt="2026-08-27T13:39:24.713" v="1702"/>
          <ac:picMkLst>
            <pc:docMk/>
            <pc:sldMk cId="629369913" sldId="275"/>
            <ac:picMk id="5" creationId="{360E7B12-6499-4648-87E8-92AF7A34BAA5}"/>
          </ac:picMkLst>
        </pc:picChg>
      </pc:sldChg>
      <pc:sldChg chg="del">
        <pc:chgData name="Segue-Bayeux Wilfried" userId="3a977432-c7b7-4abe-9186-30270bee3d36" providerId="ADAL" clId="{198BCDEB-A1C5-4D36-B3A5-8C12C1A7415A}" dt="2026-08-25T14:34:24.740" v="952" actId="47"/>
        <pc:sldMkLst>
          <pc:docMk/>
          <pc:sldMk cId="3251489288" sldId="277"/>
        </pc:sldMkLst>
      </pc:sldChg>
      <pc:sldChg chg="del">
        <pc:chgData name="Segue-Bayeux Wilfried" userId="3a977432-c7b7-4abe-9186-30270bee3d36" providerId="ADAL" clId="{198BCDEB-A1C5-4D36-B3A5-8C12C1A7415A}" dt="2026-08-25T17:42:31.463" v="1036" actId="2696"/>
        <pc:sldMkLst>
          <pc:docMk/>
          <pc:sldMk cId="447152741" sldId="278"/>
        </pc:sldMkLst>
      </pc:sldChg>
      <pc:sldChg chg="addSp modSp new mod modTransition">
        <pc:chgData name="Segue-Bayeux Wilfried" userId="3a977432-c7b7-4abe-9186-30270bee3d36" providerId="ADAL" clId="{198BCDEB-A1C5-4D36-B3A5-8C12C1A7415A}" dt="2026-09-04T09:58:02.958" v="1709" actId="13926"/>
        <pc:sldMkLst>
          <pc:docMk/>
          <pc:sldMk cId="2691506853" sldId="279"/>
        </pc:sldMkLst>
        <pc:spChg chg="add mod">
          <ac:chgData name="Segue-Bayeux Wilfried" userId="3a977432-c7b7-4abe-9186-30270bee3d36" providerId="ADAL" clId="{198BCDEB-A1C5-4D36-B3A5-8C12C1A7415A}" dt="2026-09-04T09:58:02.958" v="1709" actId="13926"/>
          <ac:spMkLst>
            <pc:docMk/>
            <pc:sldMk cId="2691506853" sldId="279"/>
            <ac:spMk id="2" creationId="{612E5F20-7072-4D91-8215-4D067FC048BD}"/>
          </ac:spMkLst>
        </pc:spChg>
      </pc:sldChg>
      <pc:sldChg chg="addSp new modTransition modNotesTx">
        <pc:chgData name="Segue-Bayeux Wilfried" userId="3a977432-c7b7-4abe-9186-30270bee3d36" providerId="ADAL" clId="{198BCDEB-A1C5-4D36-B3A5-8C12C1A7415A}" dt="2026-08-27T13:40:07.708" v="1703"/>
        <pc:sldMkLst>
          <pc:docMk/>
          <pc:sldMk cId="232331946" sldId="280"/>
        </pc:sldMkLst>
        <pc:picChg chg="add">
          <ac:chgData name="Segue-Bayeux Wilfried" userId="3a977432-c7b7-4abe-9186-30270bee3d36" providerId="ADAL" clId="{198BCDEB-A1C5-4D36-B3A5-8C12C1A7415A}" dt="2026-08-25T13:55:04.626" v="698"/>
          <ac:picMkLst>
            <pc:docMk/>
            <pc:sldMk cId="232331946" sldId="280"/>
            <ac:picMk id="2" creationId="{BE56E92E-4F74-4B81-AA48-0E2CE6B6BBC2}"/>
          </ac:picMkLst>
        </pc:picChg>
      </pc:sldChg>
      <pc:sldChg chg="addSp new modTransition modNotesTx">
        <pc:chgData name="Segue-Bayeux Wilfried" userId="3a977432-c7b7-4abe-9186-30270bee3d36" providerId="ADAL" clId="{198BCDEB-A1C5-4D36-B3A5-8C12C1A7415A}" dt="2026-08-27T13:40:07.708" v="1703"/>
        <pc:sldMkLst>
          <pc:docMk/>
          <pc:sldMk cId="541924968" sldId="281"/>
        </pc:sldMkLst>
        <pc:picChg chg="add">
          <ac:chgData name="Segue-Bayeux Wilfried" userId="3a977432-c7b7-4abe-9186-30270bee3d36" providerId="ADAL" clId="{198BCDEB-A1C5-4D36-B3A5-8C12C1A7415A}" dt="2026-08-25T14:06:30.210" v="770"/>
          <ac:picMkLst>
            <pc:docMk/>
            <pc:sldMk cId="541924968" sldId="281"/>
            <ac:picMk id="2" creationId="{753EA991-5A06-47D5-81BE-B8EA779D04F0}"/>
          </ac:picMkLst>
        </pc:picChg>
      </pc:sldChg>
      <pc:sldChg chg="new del">
        <pc:chgData name="Segue-Bayeux Wilfried" userId="3a977432-c7b7-4abe-9186-30270bee3d36" providerId="ADAL" clId="{198BCDEB-A1C5-4D36-B3A5-8C12C1A7415A}" dt="2026-08-25T14:32:16.568" v="793" actId="47"/>
        <pc:sldMkLst>
          <pc:docMk/>
          <pc:sldMk cId="2053584245" sldId="282"/>
        </pc:sldMkLst>
      </pc:sldChg>
      <pc:sldChg chg="modSp mod ord modTransition">
        <pc:chgData name="Segue-Bayeux Wilfried" userId="3a977432-c7b7-4abe-9186-30270bee3d36" providerId="ADAL" clId="{198BCDEB-A1C5-4D36-B3A5-8C12C1A7415A}" dt="2026-08-27T13:40:07.708" v="1703"/>
        <pc:sldMkLst>
          <pc:docMk/>
          <pc:sldMk cId="3258006232" sldId="283"/>
        </pc:sldMkLst>
        <pc:spChg chg="mod">
          <ac:chgData name="Segue-Bayeux Wilfried" userId="3a977432-c7b7-4abe-9186-30270bee3d36" providerId="ADAL" clId="{198BCDEB-A1C5-4D36-B3A5-8C12C1A7415A}" dt="2026-08-25T14:33:09.950" v="871" actId="20577"/>
          <ac:spMkLst>
            <pc:docMk/>
            <pc:sldMk cId="3258006232" sldId="283"/>
            <ac:spMk id="2" creationId="{612E5F20-7072-4D91-8215-4D067FC048BD}"/>
          </ac:spMkLst>
        </pc:spChg>
      </pc:sldChg>
      <pc:sldChg chg="addSp modSp new mod modTransition setBg">
        <pc:chgData name="Segue-Bayeux Wilfried" userId="3a977432-c7b7-4abe-9186-30270bee3d36" providerId="ADAL" clId="{198BCDEB-A1C5-4D36-B3A5-8C12C1A7415A}" dt="2026-08-27T13:40:07.708" v="1703"/>
        <pc:sldMkLst>
          <pc:docMk/>
          <pc:sldMk cId="418605066" sldId="284"/>
        </pc:sldMkLst>
        <pc:picChg chg="add mod">
          <ac:chgData name="Segue-Bayeux Wilfried" userId="3a977432-c7b7-4abe-9186-30270bee3d36" providerId="ADAL" clId="{198BCDEB-A1C5-4D36-B3A5-8C12C1A7415A}" dt="2026-08-25T17:35:53.176" v="1007"/>
          <ac:picMkLst>
            <pc:docMk/>
            <pc:sldMk cId="418605066" sldId="284"/>
            <ac:picMk id="2" creationId="{ED9C8762-D9FF-4EC5-B90F-53B9DFA7B3F3}"/>
          </ac:picMkLst>
        </pc:picChg>
        <pc:picChg chg="add mod">
          <ac:chgData name="Segue-Bayeux Wilfried" userId="3a977432-c7b7-4abe-9186-30270bee3d36" providerId="ADAL" clId="{198BCDEB-A1C5-4D36-B3A5-8C12C1A7415A}" dt="2026-08-25T17:35:59.416" v="1009" actId="1076"/>
          <ac:picMkLst>
            <pc:docMk/>
            <pc:sldMk cId="418605066" sldId="284"/>
            <ac:picMk id="3" creationId="{C779E568-BF28-4596-962C-2BC5ED63A99C}"/>
          </ac:picMkLst>
        </pc:picChg>
        <pc:picChg chg="add mod">
          <ac:chgData name="Segue-Bayeux Wilfried" userId="3a977432-c7b7-4abe-9186-30270bee3d36" providerId="ADAL" clId="{198BCDEB-A1C5-4D36-B3A5-8C12C1A7415A}" dt="2026-08-25T17:37:51.072" v="1024" actId="1076"/>
          <ac:picMkLst>
            <pc:docMk/>
            <pc:sldMk cId="418605066" sldId="284"/>
            <ac:picMk id="4" creationId="{D431B0A7-5207-4748-A11F-BF32063D3980}"/>
          </ac:picMkLst>
        </pc:picChg>
        <pc:picChg chg="add mod">
          <ac:chgData name="Segue-Bayeux Wilfried" userId="3a977432-c7b7-4abe-9186-30270bee3d36" providerId="ADAL" clId="{198BCDEB-A1C5-4D36-B3A5-8C12C1A7415A}" dt="2026-08-25T17:36:33.261" v="1013" actId="1076"/>
          <ac:picMkLst>
            <pc:docMk/>
            <pc:sldMk cId="418605066" sldId="284"/>
            <ac:picMk id="5" creationId="{CC989858-ED73-48FE-B8F9-8AE02BCB9D85}"/>
          </ac:picMkLst>
        </pc:picChg>
        <pc:picChg chg="add mod">
          <ac:chgData name="Segue-Bayeux Wilfried" userId="3a977432-c7b7-4abe-9186-30270bee3d36" providerId="ADAL" clId="{198BCDEB-A1C5-4D36-B3A5-8C12C1A7415A}" dt="2026-08-25T17:36:47.870" v="1015" actId="1076"/>
          <ac:picMkLst>
            <pc:docMk/>
            <pc:sldMk cId="418605066" sldId="284"/>
            <ac:picMk id="6" creationId="{3C7CDEB1-7509-49B2-B3AF-774B232674F8}"/>
          </ac:picMkLst>
        </pc:picChg>
        <pc:picChg chg="add mod">
          <ac:chgData name="Segue-Bayeux Wilfried" userId="3a977432-c7b7-4abe-9186-30270bee3d36" providerId="ADAL" clId="{198BCDEB-A1C5-4D36-B3A5-8C12C1A7415A}" dt="2026-08-25T17:52:00.794" v="1331" actId="1076"/>
          <ac:picMkLst>
            <pc:docMk/>
            <pc:sldMk cId="418605066" sldId="284"/>
            <ac:picMk id="7" creationId="{6A9388CB-E91C-41CE-B7C0-2858ACB65403}"/>
          </ac:picMkLst>
        </pc:picChg>
        <pc:picChg chg="add mod">
          <ac:chgData name="Segue-Bayeux Wilfried" userId="3a977432-c7b7-4abe-9186-30270bee3d36" providerId="ADAL" clId="{198BCDEB-A1C5-4D36-B3A5-8C12C1A7415A}" dt="2026-08-25T17:39:02.666" v="1029" actId="1076"/>
          <ac:picMkLst>
            <pc:docMk/>
            <pc:sldMk cId="418605066" sldId="284"/>
            <ac:picMk id="8" creationId="{0A308BBD-C0D4-4BA1-B42F-2C70847B306D}"/>
          </ac:picMkLst>
        </pc:picChg>
        <pc:picChg chg="add mod">
          <ac:chgData name="Segue-Bayeux Wilfried" userId="3a977432-c7b7-4abe-9186-30270bee3d36" providerId="ADAL" clId="{198BCDEB-A1C5-4D36-B3A5-8C12C1A7415A}" dt="2026-08-25T17:38:53.321" v="1028" actId="1076"/>
          <ac:picMkLst>
            <pc:docMk/>
            <pc:sldMk cId="418605066" sldId="284"/>
            <ac:picMk id="9" creationId="{25EE4422-82A3-4DC3-9F22-6318497C18EC}"/>
          </ac:picMkLst>
        </pc:picChg>
        <pc:picChg chg="add mod">
          <ac:chgData name="Segue-Bayeux Wilfried" userId="3a977432-c7b7-4abe-9186-30270bee3d36" providerId="ADAL" clId="{198BCDEB-A1C5-4D36-B3A5-8C12C1A7415A}" dt="2026-08-25T17:41:23.846" v="1032" actId="1076"/>
          <ac:picMkLst>
            <pc:docMk/>
            <pc:sldMk cId="418605066" sldId="284"/>
            <ac:picMk id="10" creationId="{11457268-B096-4D28-A309-9F3DF59CE7D0}"/>
          </ac:picMkLst>
        </pc:picChg>
        <pc:picChg chg="add mod">
          <ac:chgData name="Segue-Bayeux Wilfried" userId="3a977432-c7b7-4abe-9186-30270bee3d36" providerId="ADAL" clId="{198BCDEB-A1C5-4D36-B3A5-8C12C1A7415A}" dt="2026-08-25T17:52:19.173" v="1332" actId="14100"/>
          <ac:picMkLst>
            <pc:docMk/>
            <pc:sldMk cId="418605066" sldId="284"/>
            <ac:picMk id="11" creationId="{6890ED3F-EDB4-4426-8274-7D66C5693BE4}"/>
          </ac:picMkLst>
        </pc:picChg>
      </pc:sldChg>
      <pc:sldChg chg="addSp delSp modSp new mod modTransition modAnim">
        <pc:chgData name="Segue-Bayeux Wilfried" userId="3a977432-c7b7-4abe-9186-30270bee3d36" providerId="ADAL" clId="{198BCDEB-A1C5-4D36-B3A5-8C12C1A7415A}" dt="2026-08-27T13:40:07.708" v="1703"/>
        <pc:sldMkLst>
          <pc:docMk/>
          <pc:sldMk cId="3938852932" sldId="285"/>
        </pc:sldMkLst>
        <pc:spChg chg="mod">
          <ac:chgData name="Segue-Bayeux Wilfried" userId="3a977432-c7b7-4abe-9186-30270bee3d36" providerId="ADAL" clId="{198BCDEB-A1C5-4D36-B3A5-8C12C1A7415A}" dt="2026-08-25T17:44:43.436" v="1101" actId="20577"/>
          <ac:spMkLst>
            <pc:docMk/>
            <pc:sldMk cId="3938852932" sldId="285"/>
            <ac:spMk id="2" creationId="{6AA2CDCC-B266-4E44-B4BB-87E9EFDE61E9}"/>
          </ac:spMkLst>
        </pc:spChg>
        <pc:spChg chg="del">
          <ac:chgData name="Segue-Bayeux Wilfried" userId="3a977432-c7b7-4abe-9186-30270bee3d36" providerId="ADAL" clId="{198BCDEB-A1C5-4D36-B3A5-8C12C1A7415A}" dt="2026-08-25T17:45:47.324" v="1102"/>
          <ac:spMkLst>
            <pc:docMk/>
            <pc:sldMk cId="3938852932" sldId="285"/>
            <ac:spMk id="3" creationId="{F3DC1051-0003-4416-AF49-E8E04E79AE2D}"/>
          </ac:spMkLst>
        </pc:spChg>
        <pc:spChg chg="mod">
          <ac:chgData name="Segue-Bayeux Wilfried" userId="3a977432-c7b7-4abe-9186-30270bee3d36" providerId="ADAL" clId="{198BCDEB-A1C5-4D36-B3A5-8C12C1A7415A}" dt="2026-08-25T17:49:32.109" v="1320" actId="12"/>
          <ac:spMkLst>
            <pc:docMk/>
            <pc:sldMk cId="3938852932" sldId="285"/>
            <ac:spMk id="4" creationId="{81948F46-BC27-44CA-8241-739F29BE6B63}"/>
          </ac:spMkLst>
        </pc:spChg>
        <pc:picChg chg="add mod">
          <ac:chgData name="Segue-Bayeux Wilfried" userId="3a977432-c7b7-4abe-9186-30270bee3d36" providerId="ADAL" clId="{198BCDEB-A1C5-4D36-B3A5-8C12C1A7415A}" dt="2026-08-25T17:45:47.324" v="1102"/>
          <ac:picMkLst>
            <pc:docMk/>
            <pc:sldMk cId="3938852932" sldId="285"/>
            <ac:picMk id="5" creationId="{70F6DAFF-EA89-467E-9202-489017A638BC}"/>
          </ac:picMkLst>
        </pc:picChg>
      </pc:sldChg>
      <pc:sldChg chg="addSp delSp modSp add mod modTransition modAnim">
        <pc:chgData name="Segue-Bayeux Wilfried" userId="3a977432-c7b7-4abe-9186-30270bee3d36" providerId="ADAL" clId="{198BCDEB-A1C5-4D36-B3A5-8C12C1A7415A}" dt="2026-08-27T13:40:07.708" v="1703"/>
        <pc:sldMkLst>
          <pc:docMk/>
          <pc:sldMk cId="1550847230" sldId="286"/>
        </pc:sldMkLst>
        <pc:spChg chg="mod">
          <ac:chgData name="Segue-Bayeux Wilfried" userId="3a977432-c7b7-4abe-9186-30270bee3d36" providerId="ADAL" clId="{198BCDEB-A1C5-4D36-B3A5-8C12C1A7415A}" dt="2026-08-25T17:54:24.890" v="1520" actId="20577"/>
          <ac:spMkLst>
            <pc:docMk/>
            <pc:sldMk cId="1550847230" sldId="286"/>
            <ac:spMk id="4" creationId="{81948F46-BC27-44CA-8241-739F29BE6B63}"/>
          </ac:spMkLst>
        </pc:spChg>
        <pc:spChg chg="add del mod">
          <ac:chgData name="Segue-Bayeux Wilfried" userId="3a977432-c7b7-4abe-9186-30270bee3d36" providerId="ADAL" clId="{198BCDEB-A1C5-4D36-B3A5-8C12C1A7415A}" dt="2026-08-25T17:51:08.637" v="1326"/>
          <ac:spMkLst>
            <pc:docMk/>
            <pc:sldMk cId="1550847230" sldId="286"/>
            <ac:spMk id="6" creationId="{4A4F586E-B41C-4252-AA20-86D5F55A4A09}"/>
          </ac:spMkLst>
        </pc:spChg>
        <pc:picChg chg="del">
          <ac:chgData name="Segue-Bayeux Wilfried" userId="3a977432-c7b7-4abe-9186-30270bee3d36" providerId="ADAL" clId="{198BCDEB-A1C5-4D36-B3A5-8C12C1A7415A}" dt="2026-08-25T17:51:06.351" v="1325" actId="478"/>
          <ac:picMkLst>
            <pc:docMk/>
            <pc:sldMk cId="1550847230" sldId="286"/>
            <ac:picMk id="5" creationId="{70F6DAFF-EA89-467E-9202-489017A638BC}"/>
          </ac:picMkLst>
        </pc:picChg>
        <pc:picChg chg="add mod">
          <ac:chgData name="Segue-Bayeux Wilfried" userId="3a977432-c7b7-4abe-9186-30270bee3d36" providerId="ADAL" clId="{198BCDEB-A1C5-4D36-B3A5-8C12C1A7415A}" dt="2026-08-25T17:51:08.637" v="1326"/>
          <ac:picMkLst>
            <pc:docMk/>
            <pc:sldMk cId="1550847230" sldId="286"/>
            <ac:picMk id="7" creationId="{CCDB756F-38B8-4C22-A33C-9782374D62CF}"/>
          </ac:picMkLst>
        </pc:picChg>
      </pc:sldChg>
      <pc:sldChg chg="modSp new mod modTransition">
        <pc:chgData name="Segue-Bayeux Wilfried" userId="3a977432-c7b7-4abe-9186-30270bee3d36" providerId="ADAL" clId="{198BCDEB-A1C5-4D36-B3A5-8C12C1A7415A}" dt="2026-08-27T13:40:07.708" v="1703"/>
        <pc:sldMkLst>
          <pc:docMk/>
          <pc:sldMk cId="923471363" sldId="287"/>
        </pc:sldMkLst>
        <pc:spChg chg="mod">
          <ac:chgData name="Segue-Bayeux Wilfried" userId="3a977432-c7b7-4abe-9186-30270bee3d36" providerId="ADAL" clId="{198BCDEB-A1C5-4D36-B3A5-8C12C1A7415A}" dt="2026-08-27T13:30:40.100" v="1612" actId="207"/>
          <ac:spMkLst>
            <pc:docMk/>
            <pc:sldMk cId="923471363" sldId="287"/>
            <ac:spMk id="2" creationId="{F913DACF-2CDA-459F-8297-B912B7B560D3}"/>
          </ac:spMkLst>
        </pc:spChg>
      </pc:sldChg>
      <pc:sldChg chg="addSp delSp modSp new mod modTransition">
        <pc:chgData name="Segue-Bayeux Wilfried" userId="3a977432-c7b7-4abe-9186-30270bee3d36" providerId="ADAL" clId="{198BCDEB-A1C5-4D36-B3A5-8C12C1A7415A}" dt="2026-08-27T13:40:07.708" v="1703"/>
        <pc:sldMkLst>
          <pc:docMk/>
          <pc:sldMk cId="3405872522" sldId="288"/>
        </pc:sldMkLst>
        <pc:picChg chg="add mod">
          <ac:chgData name="Segue-Bayeux Wilfried" userId="3a977432-c7b7-4abe-9186-30270bee3d36" providerId="ADAL" clId="{198BCDEB-A1C5-4D36-B3A5-8C12C1A7415A}" dt="2026-08-27T13:32:17.029" v="1625" actId="14100"/>
          <ac:picMkLst>
            <pc:docMk/>
            <pc:sldMk cId="3405872522" sldId="288"/>
            <ac:picMk id="2" creationId="{189D1702-48EC-43E5-9EBF-AC764D41EA60}"/>
          </ac:picMkLst>
        </pc:picChg>
        <pc:picChg chg="add mod">
          <ac:chgData name="Segue-Bayeux Wilfried" userId="3a977432-c7b7-4abe-9186-30270bee3d36" providerId="ADAL" clId="{198BCDEB-A1C5-4D36-B3A5-8C12C1A7415A}" dt="2026-08-27T13:31:15.240" v="1617" actId="1076"/>
          <ac:picMkLst>
            <pc:docMk/>
            <pc:sldMk cId="3405872522" sldId="288"/>
            <ac:picMk id="3" creationId="{0582EF76-697B-45C5-ACDE-6D872F6B6C6E}"/>
          </ac:picMkLst>
        </pc:picChg>
        <pc:picChg chg="add del">
          <ac:chgData name="Segue-Bayeux Wilfried" userId="3a977432-c7b7-4abe-9186-30270bee3d36" providerId="ADAL" clId="{198BCDEB-A1C5-4D36-B3A5-8C12C1A7415A}" dt="2026-08-27T13:31:47.464" v="1619"/>
          <ac:picMkLst>
            <pc:docMk/>
            <pc:sldMk cId="3405872522" sldId="288"/>
            <ac:picMk id="4" creationId="{EE6AC247-0698-4EFD-826E-89C26B0E3E6F}"/>
          </ac:picMkLst>
        </pc:picChg>
        <pc:picChg chg="add mod">
          <ac:chgData name="Segue-Bayeux Wilfried" userId="3a977432-c7b7-4abe-9186-30270bee3d36" providerId="ADAL" clId="{198BCDEB-A1C5-4D36-B3A5-8C12C1A7415A}" dt="2026-08-27T13:35:42.990" v="1645" actId="14100"/>
          <ac:picMkLst>
            <pc:docMk/>
            <pc:sldMk cId="3405872522" sldId="288"/>
            <ac:picMk id="5" creationId="{31CB86C4-1E40-4AFF-A085-53F410D6DF7F}"/>
          </ac:picMkLst>
        </pc:picChg>
        <pc:picChg chg="add mod">
          <ac:chgData name="Segue-Bayeux Wilfried" userId="3a977432-c7b7-4abe-9186-30270bee3d36" providerId="ADAL" clId="{198BCDEB-A1C5-4D36-B3A5-8C12C1A7415A}" dt="2026-08-27T13:33:22.679" v="1630" actId="1076"/>
          <ac:picMkLst>
            <pc:docMk/>
            <pc:sldMk cId="3405872522" sldId="288"/>
            <ac:picMk id="6" creationId="{C12CE60C-610F-4FC7-A29D-AC0E2291C48B}"/>
          </ac:picMkLst>
        </pc:picChg>
        <pc:picChg chg="add mod">
          <ac:chgData name="Segue-Bayeux Wilfried" userId="3a977432-c7b7-4abe-9186-30270bee3d36" providerId="ADAL" clId="{198BCDEB-A1C5-4D36-B3A5-8C12C1A7415A}" dt="2026-08-27T13:34:23.259" v="1635" actId="14100"/>
          <ac:picMkLst>
            <pc:docMk/>
            <pc:sldMk cId="3405872522" sldId="288"/>
            <ac:picMk id="7" creationId="{C4E3FB0A-5311-4CE6-9338-B105702D5064}"/>
          </ac:picMkLst>
        </pc:picChg>
        <pc:picChg chg="add mod">
          <ac:chgData name="Segue-Bayeux Wilfried" userId="3a977432-c7b7-4abe-9186-30270bee3d36" providerId="ADAL" clId="{198BCDEB-A1C5-4D36-B3A5-8C12C1A7415A}" dt="2026-08-27T13:35:19.169" v="1639" actId="14100"/>
          <ac:picMkLst>
            <pc:docMk/>
            <pc:sldMk cId="3405872522" sldId="288"/>
            <ac:picMk id="8" creationId="{16B75B0D-C425-4429-B6FE-979A3BB0F8E9}"/>
          </ac:picMkLst>
        </pc:picChg>
        <pc:picChg chg="add mod">
          <ac:chgData name="Segue-Bayeux Wilfried" userId="3a977432-c7b7-4abe-9186-30270bee3d36" providerId="ADAL" clId="{198BCDEB-A1C5-4D36-B3A5-8C12C1A7415A}" dt="2026-08-27T13:32:12.470" v="1624" actId="1076"/>
          <ac:picMkLst>
            <pc:docMk/>
            <pc:sldMk cId="3405872522" sldId="288"/>
            <ac:picMk id="1026" creationId="{72EA353B-4DEE-41B7-BB6E-C26CFE53ACD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DC9562-FC74-4C3B-A92E-395B1ED4052A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1326F0-F7BB-47D1-A1E1-FEE0966B33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9230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Construction et décoration du château de Versailles, 1666-1695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326F0-F7BB-47D1-A1E1-FEE0966B336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5769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kaléidoscopique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326F0-F7BB-47D1-A1E1-FEE0966B336F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783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Henri </a:t>
            </a:r>
            <a:r>
              <a:rPr lang="fr-FR" dirty="0" err="1"/>
              <a:t>Testelin</a:t>
            </a:r>
            <a:r>
              <a:rPr lang="fr-FR" dirty="0"/>
              <a:t>, Colbert présente à Louis XIV les membres de l'Académie royale des sciences en 1666.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326F0-F7BB-47D1-A1E1-FEE0966B336F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3929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0759B5D0-B9CC-4EA2-B0C3-72AA471DAA28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8707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1567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6597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5058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964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9135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4255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3537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7970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872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B5D0-B9CC-4EA2-B0C3-72AA471DAA28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2221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759B5D0-B9CC-4EA2-B0C3-72AA471DAA28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AAA102D-70C2-4D96-8EB7-06C2F9B38A83}" type="slidenum">
              <a:rPr lang="fr-FR" smtClean="0"/>
              <a:t>‹N°›</a:t>
            </a:fld>
            <a:endParaRPr lang="fr-FR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0355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La fable, objet de miroitement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b="1" dirty="0">
                <a:solidFill>
                  <a:srgbClr val="002060"/>
                </a:solidFill>
              </a:rPr>
              <a:t>Séance 4</a:t>
            </a:r>
          </a:p>
        </p:txBody>
      </p:sp>
    </p:spTree>
    <p:extLst>
      <p:ext uri="{BB962C8B-B14F-4D97-AF65-F5344CB8AC3E}">
        <p14:creationId xmlns:p14="http://schemas.microsoft.com/office/powerpoint/2010/main" val="136489520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12E5F20-7072-4D91-8215-4D067FC048BD}"/>
              </a:ext>
            </a:extLst>
          </p:cNvPr>
          <p:cNvSpPr txBox="1"/>
          <p:nvPr/>
        </p:nvSpPr>
        <p:spPr>
          <a:xfrm>
            <a:off x="1577788" y="1649506"/>
            <a:ext cx="8113059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« La langue de La Fontaine est une langue de poète parce que, à la base même du genre de la fable, La Fontaine a compris qu’il y avait ce geste poétique qui consiste à dire une chose dans les termes d’une autre.</a:t>
            </a:r>
          </a:p>
          <a:p>
            <a:r>
              <a:rPr lang="fr-FR" dirty="0">
                <a:solidFill>
                  <a:srgbClr val="0070C0"/>
                </a:solidFill>
              </a:rPr>
              <a:t>Dans la fable, il y a un art de la suggestion lié à la capacité de </a:t>
            </a:r>
            <a:r>
              <a:rPr lang="fr-FR" u="sng" dirty="0">
                <a:solidFill>
                  <a:srgbClr val="0070C0"/>
                </a:solidFill>
                <a:highlight>
                  <a:srgbClr val="FFFF00"/>
                </a:highlight>
              </a:rPr>
              <a:t>démultiplier</a:t>
            </a:r>
            <a:r>
              <a:rPr lang="fr-FR" dirty="0">
                <a:solidFill>
                  <a:srgbClr val="0070C0"/>
                </a:solidFill>
              </a:rPr>
              <a:t> la vision. La fable est un objet du miroitement. »</a:t>
            </a:r>
          </a:p>
          <a:p>
            <a:r>
              <a:rPr lang="fr-FR" sz="1100" dirty="0"/>
              <a:t>Patrick Dandrey, Conférence sur la langue des fables de La Fontaine, Université de Picardie Jules Verne, 2021.</a:t>
            </a:r>
          </a:p>
        </p:txBody>
      </p:sp>
    </p:spTree>
    <p:extLst>
      <p:ext uri="{BB962C8B-B14F-4D97-AF65-F5344CB8AC3E}">
        <p14:creationId xmlns:p14="http://schemas.microsoft.com/office/powerpoint/2010/main" val="269150685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64AD99-22DE-4E3F-919E-957DAB63E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Une publication littéraire dans le contexte du XVIIe siècle.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3324AD-C1AA-40B1-BDA1-96B6E554D3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654858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Galerie des Glaces">
            <a:extLst>
              <a:ext uri="{FF2B5EF4-FFF2-40B4-BE49-F238E27FC236}">
                <a16:creationId xmlns:a16="http://schemas.microsoft.com/office/drawing/2014/main" id="{15ADBACE-654E-4A1F-B597-3BAE3D990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" y="0"/>
            <a:ext cx="10198056" cy="68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22242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E56E92E-4F74-4B81-AA48-0E2CE6B6B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076" y="0"/>
            <a:ext cx="68878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194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53EA991-5A06-47D5-81BE-B8EA779D0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461" y="0"/>
            <a:ext cx="117230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2496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B75403-20C9-4EAD-9B1C-47A099A60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1666. Académie des sciences.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1CDB7C-20C1-4F93-BFE0-212BD74772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solidFill>
            <a:schemeClr val="bg2"/>
          </a:solidFill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rgbClr val="002060"/>
                </a:solidFill>
              </a:rPr>
              <a:t>Géométrie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rgbClr val="002060"/>
                </a:solidFill>
              </a:rPr>
              <a:t>Astronomie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rgbClr val="002060"/>
                </a:solidFill>
              </a:rPr>
              <a:t>Mécanique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rgbClr val="002060"/>
                </a:solidFill>
              </a:rPr>
              <a:t>Anatomie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rgbClr val="002060"/>
                </a:solidFill>
              </a:rPr>
              <a:t>Chimie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rgbClr val="002060"/>
                </a:solidFill>
              </a:rPr>
              <a:t>Botanique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rgbClr val="002060"/>
                </a:solidFill>
              </a:rPr>
              <a:t>+ physique générale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fr-FR" b="1" dirty="0">
                <a:solidFill>
                  <a:srgbClr val="002060"/>
                </a:solidFill>
              </a:rPr>
              <a:t>histoire naturelle et minéralogie </a:t>
            </a:r>
          </a:p>
          <a:p>
            <a:pPr>
              <a:buFont typeface="Courier New" panose="02070309020205020404" pitchFamily="49" charset="0"/>
              <a:buChar char="o"/>
            </a:pPr>
            <a:endParaRPr lang="fr-FR" b="1" dirty="0">
              <a:solidFill>
                <a:srgbClr val="002060"/>
              </a:solidFill>
              <a:sym typeface="Wingdings" panose="05000000000000000000" pitchFamily="2" charset="2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60E7B12-6499-4648-87E8-92AF7A34BAA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89638" y="2907320"/>
            <a:ext cx="4754562" cy="278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3699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13DACF-2CDA-459F-8297-B912B7B56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009999"/>
                </a:solidFill>
              </a:rPr>
              <a:t>La fable &amp; Le miroitement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75F28D4-703F-4AED-B976-D5715C9C11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347136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89D1702-48EC-43E5-9EBF-AC764D41E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633145" cy="291633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582EF76-697B-45C5-ACDE-6D872F6B6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0"/>
            <a:ext cx="6858000" cy="6858000"/>
          </a:xfrm>
          <a:prstGeom prst="rect">
            <a:avLst/>
          </a:prstGeom>
        </p:spPr>
      </p:pic>
      <p:pic>
        <p:nvPicPr>
          <p:cNvPr id="1026" name="Picture 2" descr="Eau De Piscine, Reflet Du Soleil, Arrière-plan. Eau Ondulée Photo stock - Image of éclat, bleu: 119562848">
            <a:extLst>
              <a:ext uri="{FF2B5EF4-FFF2-40B4-BE49-F238E27FC236}">
                <a16:creationId xmlns:a16="http://schemas.microsoft.com/office/drawing/2014/main" id="{72EA353B-4DEE-41B7-BB6E-C26CFE53A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16330"/>
            <a:ext cx="2627780" cy="394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1CB86C4-1E40-4AFF-A085-53F410D6DF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8200" y="2490530"/>
            <a:ext cx="3733799" cy="436747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12CE60C-610F-4FC7-A29D-AC0E2291C4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06000" y="0"/>
            <a:ext cx="2286000" cy="3429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E3FB0A-5311-4CE6-9338-B105702D50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2520" y="2916329"/>
            <a:ext cx="2627779" cy="262777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B75B0D-C425-4429-B6FE-979A3BB0F8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22044" y="0"/>
            <a:ext cx="4275681" cy="284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872522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Les animaux dans </a:t>
            </a:r>
            <a:r>
              <a:rPr lang="fr-FR" dirty="0" err="1">
                <a:solidFill>
                  <a:schemeClr val="accent2">
                    <a:lumMod val="75000"/>
                  </a:schemeClr>
                </a:solidFill>
              </a:rPr>
              <a:t>lES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dirty="0" err="1">
                <a:solidFill>
                  <a:schemeClr val="accent2">
                    <a:lumMod val="75000"/>
                  </a:schemeClr>
                </a:solidFill>
              </a:rPr>
              <a:t>fableS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 </a:t>
            </a:r>
            <a:r>
              <a:rPr lang="fr-FR" b="1" dirty="0">
                <a:solidFill>
                  <a:schemeClr val="accent3">
                    <a:lumMod val="75000"/>
                  </a:schemeClr>
                </a:solidFill>
              </a:rPr>
              <a:t>fonction et enjeux dans le projet littéraire.</a:t>
            </a:r>
          </a:p>
        </p:txBody>
      </p:sp>
    </p:spTree>
    <p:extLst>
      <p:ext uri="{BB962C8B-B14F-4D97-AF65-F5344CB8AC3E}">
        <p14:creationId xmlns:p14="http://schemas.microsoft.com/office/powerpoint/2010/main" val="254908981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779E568-BF28-4596-962C-2BC5ED63A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06520" cy="299339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431B0A7-5207-4748-A11F-BF32063D3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648" y="134404"/>
            <a:ext cx="1999661" cy="329459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989858-ED73-48FE-B8F9-8AE02BCB9D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6520" y="0"/>
            <a:ext cx="1999661" cy="314580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C7CDEB1-7509-49B2-B3AF-774B232674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993395"/>
            <a:ext cx="2828789" cy="179847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9388CB-E91C-41CE-B7C0-2858ACB65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2735" y="3783676"/>
            <a:ext cx="4695825" cy="299889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A308BBD-C0D4-4BA1-B42F-2C70847B30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6607" y="0"/>
            <a:ext cx="3133616" cy="401151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5EE4422-82A3-4DC3-9F22-6318497C18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8789" y="2993395"/>
            <a:ext cx="4695825" cy="32575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457268-B096-4D28-A309-9F3DF59CE7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30574" y="4331672"/>
            <a:ext cx="3997168" cy="254449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890ED3F-EDB4-4426-8274-7D66C5693B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85648" y="4456641"/>
            <a:ext cx="3427087" cy="241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5066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12E5F20-7072-4D91-8215-4D067FC048BD}"/>
              </a:ext>
            </a:extLst>
          </p:cNvPr>
          <p:cNvSpPr txBox="1"/>
          <p:nvPr/>
        </p:nvSpPr>
        <p:spPr>
          <a:xfrm>
            <a:off x="1577788" y="1649506"/>
            <a:ext cx="8113059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« Il y a un détour par l’image qui est tout simplement l’accès à la poésie. »</a:t>
            </a:r>
          </a:p>
          <a:p>
            <a:r>
              <a:rPr lang="fr-FR" sz="1100" dirty="0"/>
              <a:t>Patrick Dandrey, Conférence sur la langue des fables de La Fontaine, Université de Picardie Jules Verne, 2021.</a:t>
            </a:r>
          </a:p>
        </p:txBody>
      </p:sp>
    </p:spTree>
    <p:extLst>
      <p:ext uri="{BB962C8B-B14F-4D97-AF65-F5344CB8AC3E}">
        <p14:creationId xmlns:p14="http://schemas.microsoft.com/office/powerpoint/2010/main" val="325800623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A2CDCC-B266-4E44-B4BB-87E9EFDE6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L’effet de miroitement par les animaux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0F6DAFF-EA89-467E-9202-489017A638B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14560" y="2286000"/>
            <a:ext cx="2973318" cy="4022725"/>
          </a:xfrm>
          <a:prstGeom prst="rect">
            <a:avLst/>
          </a:prstGeom>
        </p:spPr>
      </p:pic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1948F46-BC27-44CA-8241-739F29BE6B6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Donner la parole et la pensée aux animaux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Sans leur retirer tout à fait leur statut animalier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Animaux = hybrides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Image et représentation des idées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Détour par l’image = la poésie</a:t>
            </a:r>
          </a:p>
        </p:txBody>
      </p:sp>
    </p:spTree>
    <p:extLst>
      <p:ext uri="{BB962C8B-B14F-4D97-AF65-F5344CB8AC3E}">
        <p14:creationId xmlns:p14="http://schemas.microsoft.com/office/powerpoint/2010/main" val="39388529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A2CDCC-B266-4E44-B4BB-87E9EFDE6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L’effet de miroitement par les animaux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1948F46-BC27-44CA-8241-739F29BE6B6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Art poétique = art de la suggestion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Démultiplier la vision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La fable, objet de miroitement et d’écriture poétique littéraire.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CCDB756F-38B8-4C22-A33C-9782374D62C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23938" y="2619002"/>
            <a:ext cx="4754562" cy="335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8472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D’Esope à La Fontaine, un projet littéraire à l’âge classique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24128" y="2286000"/>
            <a:ext cx="9720073" cy="4272116"/>
          </a:xfrm>
          <a:solidFill>
            <a:schemeClr val="bg1">
              <a:lumMod val="95000"/>
            </a:schemeClr>
          </a:solidFill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 </a:t>
            </a:r>
            <a:r>
              <a:rPr lang="fr-FR" b="1" dirty="0">
                <a:solidFill>
                  <a:srgbClr val="FF9900"/>
                </a:solidFill>
              </a:rPr>
              <a:t>Chez Esope</a:t>
            </a:r>
            <a:r>
              <a:rPr lang="fr-FR" dirty="0">
                <a:solidFill>
                  <a:srgbClr val="FF9900"/>
                </a:solidFill>
              </a:rPr>
              <a:t>: </a:t>
            </a:r>
            <a:r>
              <a:rPr lang="fr-FR" b="1" dirty="0">
                <a:solidFill>
                  <a:srgbClr val="FF0000"/>
                </a:solidFill>
              </a:rPr>
              <a:t>on prend plaisir au charme du conte donc on arrive à la leçon et elle passe d’elle-même</a:t>
            </a:r>
            <a:r>
              <a:rPr lang="fr-FR" dirty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FR" dirty="0"/>
              <a:t> </a:t>
            </a:r>
            <a:r>
              <a:rPr lang="fr-FR" b="1" dirty="0">
                <a:solidFill>
                  <a:srgbClr val="00B0F0"/>
                </a:solidFill>
              </a:rPr>
              <a:t>Chez La Fontaine</a:t>
            </a:r>
            <a:r>
              <a:rPr lang="fr-FR" dirty="0"/>
              <a:t>: </a:t>
            </a:r>
            <a:r>
              <a:rPr lang="fr-FR" b="1" dirty="0">
                <a:solidFill>
                  <a:srgbClr val="0070C0"/>
                </a:solidFill>
              </a:rPr>
              <a:t>Passage du pragmatique de la morale à la poétique de la morale.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b="1" dirty="0">
                <a:solidFill>
                  <a:srgbClr val="009999"/>
                </a:solidFill>
              </a:rPr>
              <a:t>L’intention de la fable</a:t>
            </a:r>
            <a:r>
              <a:rPr lang="fr-FR" dirty="0"/>
              <a:t>: </a:t>
            </a:r>
            <a:r>
              <a:rPr lang="fr-FR" b="1" dirty="0">
                <a:solidFill>
                  <a:srgbClr val="006666"/>
                </a:solidFill>
              </a:rPr>
              <a:t>renouveler l’expression de la fable pour ceux qui les connaissent déjà, afin de leur plaire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b="1" dirty="0">
                <a:solidFill>
                  <a:schemeClr val="accent4"/>
                </a:solidFill>
              </a:rPr>
              <a:t>Public visé</a:t>
            </a:r>
            <a:r>
              <a:rPr lang="fr-FR" dirty="0"/>
              <a:t>: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les gens de goûts </a:t>
            </a:r>
            <a:r>
              <a:rPr lang="fr-FR" dirty="0">
                <a:sym typeface="Wingdings" panose="05000000000000000000" pitchFamily="2" charset="2"/>
              </a:rPr>
              <a:t></a:t>
            </a:r>
            <a:r>
              <a:rPr lang="fr-FR" b="1" dirty="0">
                <a:solidFill>
                  <a:srgbClr val="FF99FF"/>
                </a:solidFill>
              </a:rPr>
              <a:t>narration plus égayée</a:t>
            </a:r>
            <a:r>
              <a:rPr lang="fr-FR" dirty="0"/>
              <a:t>: </a:t>
            </a:r>
            <a:r>
              <a:rPr lang="fr-FR" b="1" dirty="0">
                <a:solidFill>
                  <a:srgbClr val="FF99FF"/>
                </a:solidFill>
              </a:rPr>
              <a:t>esthétique de la galanterie spirituelle. </a:t>
            </a:r>
          </a:p>
          <a:p>
            <a:pPr>
              <a:buFont typeface="Wingdings" panose="05000000000000000000" pitchFamily="2" charset="2"/>
              <a:buChar char="F"/>
            </a:pPr>
            <a:r>
              <a:rPr lang="fr-FR" b="1" dirty="0">
                <a:solidFill>
                  <a:srgbClr val="002060"/>
                </a:solidFill>
              </a:rPr>
              <a:t>Modification de l’intention mais aussi de l’esprit</a:t>
            </a:r>
            <a:r>
              <a:rPr lang="fr-FR" dirty="0"/>
              <a:t>:</a:t>
            </a:r>
          </a:p>
          <a:p>
            <a:pPr>
              <a:buFont typeface="Wingdings" panose="05000000000000000000" pitchFamily="2" charset="2"/>
              <a:buChar char="$"/>
            </a:pPr>
            <a:r>
              <a:rPr lang="fr-FR" b="1" dirty="0">
                <a:solidFill>
                  <a:srgbClr val="CC66FF"/>
                </a:solidFill>
              </a:rPr>
              <a:t>Changement de forme depuis Esope</a:t>
            </a:r>
            <a:r>
              <a:rPr lang="fr-FR" dirty="0"/>
              <a:t>: </a:t>
            </a:r>
            <a:r>
              <a:rPr lang="fr-FR" b="1" dirty="0">
                <a:solidFill>
                  <a:srgbClr val="FF99CC"/>
                </a:solidFill>
              </a:rPr>
              <a:t>sacrifier la moralité sans trop de remord chaque fois qu’elle menace de nuire à la beauté du récit: « dans les endroits où elle n’a pu rentrer avec grâce »</a:t>
            </a:r>
          </a:p>
          <a:p>
            <a:pPr>
              <a:buFont typeface="Wingdings" panose="05000000000000000000" pitchFamily="2" charset="2"/>
              <a:buChar char="q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84444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FIN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5067766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égral">
  <a:themeElements>
    <a:clrScheme name="Bleu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Inté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é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3824f9c-1dfe-4f5c-96e8-8e8203cbdb5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2A1D6DF20B7648A6D324D2A3006D85" ma:contentTypeVersion="16" ma:contentTypeDescription="Crée un document." ma:contentTypeScope="" ma:versionID="167fba258eb82e3c3b132120eaf5edaa">
  <xsd:schema xmlns:xsd="http://www.w3.org/2001/XMLSchema" xmlns:xs="http://www.w3.org/2001/XMLSchema" xmlns:p="http://schemas.microsoft.com/office/2006/metadata/properties" xmlns:ns3="a4ef6e63-80c3-4b22-af41-6333a65de31d" xmlns:ns4="23824f9c-1dfe-4f5c-96e8-8e8203cbdb5e" targetNamespace="http://schemas.microsoft.com/office/2006/metadata/properties" ma:root="true" ma:fieldsID="287968559399c9da1bd920dd401bf83c" ns3:_="" ns4:_="">
    <xsd:import namespace="a4ef6e63-80c3-4b22-af41-6333a65de31d"/>
    <xsd:import namespace="23824f9c-1dfe-4f5c-96e8-8e8203cbdb5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Location" minOccurs="0"/>
                <xsd:element ref="ns4:_activity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ef6e63-80c3-4b22-af41-6333a65de31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824f9c-1dfe-4f5c-96e8-8e8203cbdb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0995E9B-C13E-41C4-AC1A-5392187BCD50}">
  <ds:schemaRefs>
    <ds:schemaRef ds:uri="http://purl.org/dc/terms/"/>
    <ds:schemaRef ds:uri="http://schemas.microsoft.com/office/2006/documentManagement/types"/>
    <ds:schemaRef ds:uri="http://www.w3.org/XML/1998/namespace"/>
    <ds:schemaRef ds:uri="http://purl.org/dc/dcmitype/"/>
    <ds:schemaRef ds:uri="a4ef6e63-80c3-4b22-af41-6333a65de31d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23824f9c-1dfe-4f5c-96e8-8e8203cbdb5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BD94D79-A1DE-4F92-A82D-38E3123ADB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ef6e63-80c3-4b22-af41-6333a65de31d"/>
    <ds:schemaRef ds:uri="23824f9c-1dfe-4f5c-96e8-8e8203cbdb5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C2AEA1-C500-4C3F-92F0-DCAE05D108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686</TotalTime>
  <Words>424</Words>
  <Application>Microsoft Office PowerPoint</Application>
  <PresentationFormat>Grand écran</PresentationFormat>
  <Paragraphs>44</Paragraphs>
  <Slides>16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Courier New</vt:lpstr>
      <vt:lpstr>Tw Cen MT</vt:lpstr>
      <vt:lpstr>Tw Cen MT Condensed</vt:lpstr>
      <vt:lpstr>Wingdings</vt:lpstr>
      <vt:lpstr>Wingdings 3</vt:lpstr>
      <vt:lpstr>Intégral</vt:lpstr>
      <vt:lpstr>La fable, objet de miroitement</vt:lpstr>
      <vt:lpstr>Présentation PowerPoint</vt:lpstr>
      <vt:lpstr>Une publication littéraire dans le contexte du XVIIe siècle. </vt:lpstr>
      <vt:lpstr>Présentation PowerPoint</vt:lpstr>
      <vt:lpstr>Présentation PowerPoint</vt:lpstr>
      <vt:lpstr>Présentation PowerPoint</vt:lpstr>
      <vt:lpstr>1666. Académie des sciences.</vt:lpstr>
      <vt:lpstr>La fable &amp; Le miroitement</vt:lpstr>
      <vt:lpstr>Présentation PowerPoint</vt:lpstr>
      <vt:lpstr>Les animaux dans lES fableS.</vt:lpstr>
      <vt:lpstr>Présentation PowerPoint</vt:lpstr>
      <vt:lpstr>Présentation PowerPoint</vt:lpstr>
      <vt:lpstr>L’effet de miroitement par les animaux</vt:lpstr>
      <vt:lpstr>L’effet de miroitement par les animaux</vt:lpstr>
      <vt:lpstr>D’Esope à La Fontaine, un projet littéraire à l’âge classique </vt:lpstr>
      <vt:lpstr>FIN</vt:lpstr>
    </vt:vector>
  </TitlesOfParts>
  <Company>Universite lyon 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Jean de la Fontaine, les fables, à l’époque du classicisme</dc:title>
  <dc:creator>Wilfried Segue</dc:creator>
  <cp:lastModifiedBy>Segue-Bayeux Wilfried</cp:lastModifiedBy>
  <cp:revision>29</cp:revision>
  <dcterms:created xsi:type="dcterms:W3CDTF">2019-11-17T09:26:31Z</dcterms:created>
  <dcterms:modified xsi:type="dcterms:W3CDTF">2026-09-04T09:58:06Z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0x010100C62A1D6DF20B7648A6D324D2A3006D85</vt:lpwstr>
  </property>
</Properties>
</file>