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4" r:id="rId2"/>
    <p:sldId id="270" r:id="rId3"/>
    <p:sldId id="260" r:id="rId4"/>
    <p:sldId id="267" r:id="rId5"/>
    <p:sldId id="268" r:id="rId6"/>
    <p:sldId id="269" r:id="rId7"/>
    <p:sldId id="262" r:id="rId8"/>
    <p:sldId id="263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66FF"/>
    <a:srgbClr val="006666"/>
    <a:srgbClr val="FF0066"/>
    <a:srgbClr val="FF66CC"/>
    <a:srgbClr val="FF3300"/>
    <a:srgbClr val="FFCC00"/>
    <a:srgbClr val="009999"/>
    <a:srgbClr val="FF99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ue-Bayeux Wilfried" userId="3a977432-c7b7-4abe-9186-30270bee3d36" providerId="ADAL" clId="{83B83A22-29FC-4F59-AFA9-B8FD5D12E051}"/>
    <pc:docChg chg="undo custSel addSld delSld modSld">
      <pc:chgData name="Segue-Bayeux Wilfried" userId="3a977432-c7b7-4abe-9186-30270bee3d36" providerId="ADAL" clId="{83B83A22-29FC-4F59-AFA9-B8FD5D12E051}" dt="2026-08-31T08:19:16.407" v="841" actId="313"/>
      <pc:docMkLst>
        <pc:docMk/>
      </pc:docMkLst>
      <pc:sldChg chg="modSp mod">
        <pc:chgData name="Segue-Bayeux Wilfried" userId="3a977432-c7b7-4abe-9186-30270bee3d36" providerId="ADAL" clId="{83B83A22-29FC-4F59-AFA9-B8FD5D12E051}" dt="2026-08-24T09:54:12.737" v="840" actId="207"/>
        <pc:sldMkLst>
          <pc:docMk/>
          <pc:sldMk cId="239780164" sldId="260"/>
        </pc:sldMkLst>
        <pc:spChg chg="mod">
          <ac:chgData name="Segue-Bayeux Wilfried" userId="3a977432-c7b7-4abe-9186-30270bee3d36" providerId="ADAL" clId="{83B83A22-29FC-4F59-AFA9-B8FD5D12E051}" dt="2026-08-24T09:54:12.737" v="840" actId="207"/>
          <ac:spMkLst>
            <pc:docMk/>
            <pc:sldMk cId="239780164" sldId="260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83B83A22-29FC-4F59-AFA9-B8FD5D12E051}" dt="2026-08-24T09:20:50.141" v="95" actId="20577"/>
          <ac:spMkLst>
            <pc:docMk/>
            <pc:sldMk cId="239780164" sldId="260"/>
            <ac:spMk id="3" creationId="{00000000-0000-0000-0000-000000000000}"/>
          </ac:spMkLst>
        </pc:spChg>
      </pc:sldChg>
      <pc:sldChg chg="modSp del mod">
        <pc:chgData name="Segue-Bayeux Wilfried" userId="3a977432-c7b7-4abe-9186-30270bee3d36" providerId="ADAL" clId="{83B83A22-29FC-4F59-AFA9-B8FD5D12E051}" dt="2026-08-24T09:28:49.057" v="216" actId="47"/>
        <pc:sldMkLst>
          <pc:docMk/>
          <pc:sldMk cId="4018444462" sldId="261"/>
        </pc:sldMkLst>
        <pc:spChg chg="mod">
          <ac:chgData name="Segue-Bayeux Wilfried" userId="3a977432-c7b7-4abe-9186-30270bee3d36" providerId="ADAL" clId="{83B83A22-29FC-4F59-AFA9-B8FD5D12E051}" dt="2026-08-24T09:22:03.492" v="117" actId="21"/>
          <ac:spMkLst>
            <pc:docMk/>
            <pc:sldMk cId="4018444462" sldId="261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83B83A22-29FC-4F59-AFA9-B8FD5D12E051}" dt="2026-08-24T09:28:17.606" v="210" actId="21"/>
          <ac:spMkLst>
            <pc:docMk/>
            <pc:sldMk cId="4018444462" sldId="261"/>
            <ac:spMk id="3" creationId="{00000000-0000-0000-0000-000000000000}"/>
          </ac:spMkLst>
        </pc:spChg>
      </pc:sldChg>
      <pc:sldChg chg="modSp mod">
        <pc:chgData name="Segue-Bayeux Wilfried" userId="3a977432-c7b7-4abe-9186-30270bee3d36" providerId="ADAL" clId="{83B83A22-29FC-4F59-AFA9-B8FD5D12E051}" dt="2026-08-24T09:45:55.746" v="572" actId="20577"/>
        <pc:sldMkLst>
          <pc:docMk/>
          <pc:sldMk cId="3349944476" sldId="262"/>
        </pc:sldMkLst>
        <pc:spChg chg="mod">
          <ac:chgData name="Segue-Bayeux Wilfried" userId="3a977432-c7b7-4abe-9186-30270bee3d36" providerId="ADAL" clId="{83B83A22-29FC-4F59-AFA9-B8FD5D12E051}" dt="2026-08-24T09:45:55.746" v="572" actId="20577"/>
          <ac:spMkLst>
            <pc:docMk/>
            <pc:sldMk cId="3349944476" sldId="262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83B83A22-29FC-4F59-AFA9-B8FD5D12E051}" dt="2026-08-24T09:45:50.296" v="560"/>
          <ac:spMkLst>
            <pc:docMk/>
            <pc:sldMk cId="3349944476" sldId="262"/>
            <ac:spMk id="3" creationId="{00000000-0000-0000-0000-000000000000}"/>
          </ac:spMkLst>
        </pc:spChg>
      </pc:sldChg>
      <pc:sldChg chg="modSp mod modAnim">
        <pc:chgData name="Segue-Bayeux Wilfried" userId="3a977432-c7b7-4abe-9186-30270bee3d36" providerId="ADAL" clId="{83B83A22-29FC-4F59-AFA9-B8FD5D12E051}" dt="2026-08-24T09:52:48.024" v="825" actId="115"/>
        <pc:sldMkLst>
          <pc:docMk/>
          <pc:sldMk cId="1902017261" sldId="263"/>
        </pc:sldMkLst>
        <pc:spChg chg="mod">
          <ac:chgData name="Segue-Bayeux Wilfried" userId="3a977432-c7b7-4abe-9186-30270bee3d36" providerId="ADAL" clId="{83B83A22-29FC-4F59-AFA9-B8FD5D12E051}" dt="2026-08-24T09:47:01.571" v="588" actId="20577"/>
          <ac:spMkLst>
            <pc:docMk/>
            <pc:sldMk cId="1902017261" sldId="263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83B83A22-29FC-4F59-AFA9-B8FD5D12E051}" dt="2026-08-24T09:52:48.024" v="825" actId="115"/>
          <ac:spMkLst>
            <pc:docMk/>
            <pc:sldMk cId="1902017261" sldId="263"/>
            <ac:spMk id="3" creationId="{00000000-0000-0000-0000-000000000000}"/>
          </ac:spMkLst>
        </pc:spChg>
      </pc:sldChg>
      <pc:sldChg chg="modSp mod">
        <pc:chgData name="Segue-Bayeux Wilfried" userId="3a977432-c7b7-4abe-9186-30270bee3d36" providerId="ADAL" clId="{83B83A22-29FC-4F59-AFA9-B8FD5D12E051}" dt="2026-08-24T09:19:04.422" v="0" actId="20577"/>
        <pc:sldMkLst>
          <pc:docMk/>
          <pc:sldMk cId="198481477" sldId="264"/>
        </pc:sldMkLst>
        <pc:spChg chg="mod">
          <ac:chgData name="Segue-Bayeux Wilfried" userId="3a977432-c7b7-4abe-9186-30270bee3d36" providerId="ADAL" clId="{83B83A22-29FC-4F59-AFA9-B8FD5D12E051}" dt="2026-08-24T09:19:04.422" v="0" actId="20577"/>
          <ac:spMkLst>
            <pc:docMk/>
            <pc:sldMk cId="198481477" sldId="264"/>
            <ac:spMk id="3" creationId="{00000000-0000-0000-0000-000000000000}"/>
          </ac:spMkLst>
        </pc:spChg>
      </pc:sldChg>
      <pc:sldChg chg="modSp mod">
        <pc:chgData name="Segue-Bayeux Wilfried" userId="3a977432-c7b7-4abe-9186-30270bee3d36" providerId="ADAL" clId="{83B83A22-29FC-4F59-AFA9-B8FD5D12E051}" dt="2026-08-24T09:53:14.446" v="838" actId="20577"/>
        <pc:sldMkLst>
          <pc:docMk/>
          <pc:sldMk cId="2605067766" sldId="266"/>
        </pc:sldMkLst>
        <pc:spChg chg="mod">
          <ac:chgData name="Segue-Bayeux Wilfried" userId="3a977432-c7b7-4abe-9186-30270bee3d36" providerId="ADAL" clId="{83B83A22-29FC-4F59-AFA9-B8FD5D12E051}" dt="2026-08-24T09:53:14.446" v="838" actId="20577"/>
          <ac:spMkLst>
            <pc:docMk/>
            <pc:sldMk cId="2605067766" sldId="266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83B83A22-29FC-4F59-AFA9-B8FD5D12E051}" dt="2026-08-24T09:53:10.369" v="827"/>
          <ac:spMkLst>
            <pc:docMk/>
            <pc:sldMk cId="2605067766" sldId="266"/>
            <ac:spMk id="3" creationId="{00000000-0000-0000-0000-000000000000}"/>
          </ac:spMkLst>
        </pc:spChg>
      </pc:sldChg>
      <pc:sldChg chg="addSp delSp modSp new mod modAnim">
        <pc:chgData name="Segue-Bayeux Wilfried" userId="3a977432-c7b7-4abe-9186-30270bee3d36" providerId="ADAL" clId="{83B83A22-29FC-4F59-AFA9-B8FD5D12E051}" dt="2026-08-31T08:19:16.407" v="841" actId="313"/>
        <pc:sldMkLst>
          <pc:docMk/>
          <pc:sldMk cId="4215946043" sldId="267"/>
        </pc:sldMkLst>
        <pc:spChg chg="mod">
          <ac:chgData name="Segue-Bayeux Wilfried" userId="3a977432-c7b7-4abe-9186-30270bee3d36" providerId="ADAL" clId="{83B83A22-29FC-4F59-AFA9-B8FD5D12E051}" dt="2026-08-31T08:19:16.407" v="841" actId="313"/>
          <ac:spMkLst>
            <pc:docMk/>
            <pc:sldMk cId="4215946043" sldId="267"/>
            <ac:spMk id="2" creationId="{467F41A7-3599-42D9-BA24-F27252F80440}"/>
          </ac:spMkLst>
        </pc:spChg>
        <pc:spChg chg="del">
          <ac:chgData name="Segue-Bayeux Wilfried" userId="3a977432-c7b7-4abe-9186-30270bee3d36" providerId="ADAL" clId="{83B83A22-29FC-4F59-AFA9-B8FD5D12E051}" dt="2026-08-24T09:26:32.415" v="202"/>
          <ac:spMkLst>
            <pc:docMk/>
            <pc:sldMk cId="4215946043" sldId="267"/>
            <ac:spMk id="3" creationId="{DCA759B9-C4AC-4FFF-9E3C-9474A3DF83DF}"/>
          </ac:spMkLst>
        </pc:spChg>
        <pc:spChg chg="mod">
          <ac:chgData name="Segue-Bayeux Wilfried" userId="3a977432-c7b7-4abe-9186-30270bee3d36" providerId="ADAL" clId="{83B83A22-29FC-4F59-AFA9-B8FD5D12E051}" dt="2026-08-24T09:40:55.911" v="427" actId="20577"/>
          <ac:spMkLst>
            <pc:docMk/>
            <pc:sldMk cId="4215946043" sldId="267"/>
            <ac:spMk id="4" creationId="{B726B84A-E6CC-4FC8-9FA7-E276683ECEC7}"/>
          </ac:spMkLst>
        </pc:spChg>
        <pc:picChg chg="add mod">
          <ac:chgData name="Segue-Bayeux Wilfried" userId="3a977432-c7b7-4abe-9186-30270bee3d36" providerId="ADAL" clId="{83B83A22-29FC-4F59-AFA9-B8FD5D12E051}" dt="2026-08-24T09:26:32.415" v="202"/>
          <ac:picMkLst>
            <pc:docMk/>
            <pc:sldMk cId="4215946043" sldId="267"/>
            <ac:picMk id="5" creationId="{5D674B80-A27B-4CE2-BDCF-7383589E6F65}"/>
          </ac:picMkLst>
        </pc:picChg>
      </pc:sldChg>
      <pc:sldChg chg="addSp delSp modSp add mod modAnim">
        <pc:chgData name="Segue-Bayeux Wilfried" userId="3a977432-c7b7-4abe-9186-30270bee3d36" providerId="ADAL" clId="{83B83A22-29FC-4F59-AFA9-B8FD5D12E051}" dt="2026-08-24T09:41:22.951" v="429" actId="11"/>
        <pc:sldMkLst>
          <pc:docMk/>
          <pc:sldMk cId="1406972250" sldId="268"/>
        </pc:sldMkLst>
        <pc:spChg chg="mod">
          <ac:chgData name="Segue-Bayeux Wilfried" userId="3a977432-c7b7-4abe-9186-30270bee3d36" providerId="ADAL" clId="{83B83A22-29FC-4F59-AFA9-B8FD5D12E051}" dt="2026-08-24T09:41:22.951" v="429" actId="11"/>
          <ac:spMkLst>
            <pc:docMk/>
            <pc:sldMk cId="1406972250" sldId="268"/>
            <ac:spMk id="4" creationId="{B726B84A-E6CC-4FC8-9FA7-E276683ECEC7}"/>
          </ac:spMkLst>
        </pc:spChg>
        <pc:spChg chg="add del mod">
          <ac:chgData name="Segue-Bayeux Wilfried" userId="3a977432-c7b7-4abe-9186-30270bee3d36" providerId="ADAL" clId="{83B83A22-29FC-4F59-AFA9-B8FD5D12E051}" dt="2026-08-24T09:28:08.672" v="209"/>
          <ac:spMkLst>
            <pc:docMk/>
            <pc:sldMk cId="1406972250" sldId="268"/>
            <ac:spMk id="6" creationId="{116C5BC8-0936-40DC-9FEF-58BBEB4FBA37}"/>
          </ac:spMkLst>
        </pc:spChg>
        <pc:picChg chg="del">
          <ac:chgData name="Segue-Bayeux Wilfried" userId="3a977432-c7b7-4abe-9186-30270bee3d36" providerId="ADAL" clId="{83B83A22-29FC-4F59-AFA9-B8FD5D12E051}" dt="2026-08-24T09:28:06.287" v="208" actId="478"/>
          <ac:picMkLst>
            <pc:docMk/>
            <pc:sldMk cId="1406972250" sldId="268"/>
            <ac:picMk id="5" creationId="{5D674B80-A27B-4CE2-BDCF-7383589E6F65}"/>
          </ac:picMkLst>
        </pc:picChg>
        <pc:picChg chg="add mod">
          <ac:chgData name="Segue-Bayeux Wilfried" userId="3a977432-c7b7-4abe-9186-30270bee3d36" providerId="ADAL" clId="{83B83A22-29FC-4F59-AFA9-B8FD5D12E051}" dt="2026-08-24T09:28:08.672" v="209"/>
          <ac:picMkLst>
            <pc:docMk/>
            <pc:sldMk cId="1406972250" sldId="268"/>
            <ac:picMk id="7" creationId="{892B2970-0F15-40A2-B2F2-E4599F418874}"/>
          </ac:picMkLst>
        </pc:picChg>
      </pc:sldChg>
      <pc:sldChg chg="new del">
        <pc:chgData name="Segue-Bayeux Wilfried" userId="3a977432-c7b7-4abe-9186-30270bee3d36" providerId="ADAL" clId="{83B83A22-29FC-4F59-AFA9-B8FD5D12E051}" dt="2026-08-24T09:27:16.600" v="206" actId="680"/>
        <pc:sldMkLst>
          <pc:docMk/>
          <pc:sldMk cId="2457180408" sldId="268"/>
        </pc:sldMkLst>
      </pc:sldChg>
      <pc:sldChg chg="modSp add mod modAnim">
        <pc:chgData name="Segue-Bayeux Wilfried" userId="3a977432-c7b7-4abe-9186-30270bee3d36" providerId="ADAL" clId="{83B83A22-29FC-4F59-AFA9-B8FD5D12E051}" dt="2026-08-24T09:45:04.470" v="558" actId="20577"/>
        <pc:sldMkLst>
          <pc:docMk/>
          <pc:sldMk cId="1667532122" sldId="269"/>
        </pc:sldMkLst>
        <pc:spChg chg="mod">
          <ac:chgData name="Segue-Bayeux Wilfried" userId="3a977432-c7b7-4abe-9186-30270bee3d36" providerId="ADAL" clId="{83B83A22-29FC-4F59-AFA9-B8FD5D12E051}" dt="2026-08-24T09:45:04.470" v="558" actId="20577"/>
          <ac:spMkLst>
            <pc:docMk/>
            <pc:sldMk cId="1667532122" sldId="269"/>
            <ac:spMk id="4" creationId="{B726B84A-E6CC-4FC8-9FA7-E276683ECEC7}"/>
          </ac:spMkLst>
        </pc:spChg>
      </pc:sldChg>
      <pc:sldChg chg="modSp new mod modTransition setBg modNotesTx">
        <pc:chgData name="Segue-Bayeux Wilfried" userId="3a977432-c7b7-4abe-9186-30270bee3d36" providerId="ADAL" clId="{83B83A22-29FC-4F59-AFA9-B8FD5D12E051}" dt="2026-08-24T09:36:22.971" v="420" actId="20577"/>
        <pc:sldMkLst>
          <pc:docMk/>
          <pc:sldMk cId="1554236329" sldId="270"/>
        </pc:sldMkLst>
        <pc:spChg chg="mod">
          <ac:chgData name="Segue-Bayeux Wilfried" userId="3a977432-c7b7-4abe-9186-30270bee3d36" providerId="ADAL" clId="{83B83A22-29FC-4F59-AFA9-B8FD5D12E051}" dt="2026-08-24T09:32:44.283" v="337" actId="313"/>
          <ac:spMkLst>
            <pc:docMk/>
            <pc:sldMk cId="1554236329" sldId="270"/>
            <ac:spMk id="2" creationId="{85ACCDCA-2CE4-4B43-B8E3-779B8EEE3862}"/>
          </ac:spMkLst>
        </pc:spChg>
        <pc:spChg chg="mod">
          <ac:chgData name="Segue-Bayeux Wilfried" userId="3a977432-c7b7-4abe-9186-30270bee3d36" providerId="ADAL" clId="{83B83A22-29FC-4F59-AFA9-B8FD5D12E051}" dt="2026-08-24T09:36:22.971" v="420" actId="20577"/>
          <ac:spMkLst>
            <pc:docMk/>
            <pc:sldMk cId="1554236329" sldId="270"/>
            <ac:spMk id="3" creationId="{9033ADD0-681C-4BD2-AB56-04E0B9629D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BF3BF-A02B-46C1-A944-1D52A22BE245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CE3BF-85A2-4573-A317-3A0F7882AD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37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Pok95_UBv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oogle.fr/search?sca_esv=562202921&amp;sxsrf=AB5stBg9gO0_Wfv69cE-0YRfYvwh7GJG7g:1693670885671&amp;q=pr%C3%A9sentation+jean+de+la+fontaine&amp;tbm=vid&amp;source=lnms&amp;sa=X&amp;ved=2ahUKEwjrzIbcp4yBAxWTWqQEHYeoDh0Q0pQJegQIDBAB&amp;biw=1280&amp;bih=609&amp;dpr=1.5#fpstate=ive&amp;vld=cid:1e136095,vid:BPok95_UBv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Jean de La Fontaine I Quelle Histoire - TV5 Monde - YouTube</a:t>
            </a: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https://www.google.fr/search?sca_esv=562202921&amp;sxsrf=AB5stBg9gO0_Wfv69cE-0YRfYvwh7GJG7g:1693670885671&amp;q=pr%C3%A9sentation+jean+de+la+fontaine&amp;tbm=vid&amp;source=lnms&amp;sa=X&amp;ved=2ahUKEwjrzIbcp4yBAxWTWqQEHYeoDh0Q0pQJegQIDBAB&amp;biw=1280&amp;bih=609&amp;dpr=1.5 - </a:t>
            </a:r>
            <a:r>
              <a:rPr lang="fr-FR" sz="12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fpstate</a:t>
            </a: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=</a:t>
            </a:r>
            <a:r>
              <a:rPr lang="fr-FR" sz="120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ive&amp;vld</a:t>
            </a:r>
            <a:r>
              <a:rPr lang="fr-FR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=cid:1e136095,vid:BPok95_UBvs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CE3BF-85A2-4573-A317-3A0F7882ADB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735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70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5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59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05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6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13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25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53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97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22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59B5D0-B9CC-4EA2-B0C3-72AA471DAA28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5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CC00"/>
                </a:solidFill>
              </a:rPr>
              <a:t>L’apologue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Sé.2</a:t>
            </a:r>
          </a:p>
        </p:txBody>
      </p:sp>
    </p:spTree>
    <p:extLst>
      <p:ext uri="{BB962C8B-B14F-4D97-AF65-F5344CB8AC3E}">
        <p14:creationId xmlns:p14="http://schemas.microsoft.com/office/powerpoint/2010/main" val="19848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CCDCA-2CE4-4B43-B8E3-779B8EEE3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6118"/>
            <a:ext cx="7772400" cy="1627059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0070C0"/>
                </a:solidFill>
              </a:rPr>
              <a:t>Pour comprendre les enjeux littéraires de l’apologue au XVIIe siècle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33ADD0-681C-4BD2-AB56-04E0B9629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Retour sur un extrait du document d’introduction. (5’38’’)</a:t>
            </a:r>
          </a:p>
        </p:txBody>
      </p:sp>
    </p:spTree>
    <p:extLst>
      <p:ext uri="{BB962C8B-B14F-4D97-AF65-F5344CB8AC3E}">
        <p14:creationId xmlns:p14="http://schemas.microsoft.com/office/powerpoint/2010/main" val="155423632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</a:rPr>
              <a:t>«</a:t>
            </a:r>
            <a:r>
              <a:rPr lang="fr-FR" dirty="0"/>
              <a:t> </a:t>
            </a:r>
            <a:r>
              <a:rPr lang="fr-FR" dirty="0">
                <a:solidFill>
                  <a:srgbClr val="FF9900"/>
                </a:solidFill>
              </a:rPr>
              <a:t>le pouvoir des fables</a:t>
            </a:r>
            <a:r>
              <a:rPr lang="fr-FR" dirty="0"/>
              <a:t> </a:t>
            </a:r>
            <a:r>
              <a:rPr lang="fr-FR" dirty="0">
                <a:solidFill>
                  <a:srgbClr val="FF9900"/>
                </a:solidFill>
              </a:rPr>
              <a:t>»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Écriture et enjeux littéraires des fables de La Fontaine.</a:t>
            </a:r>
          </a:p>
        </p:txBody>
      </p:sp>
    </p:spTree>
    <p:extLst>
      <p:ext uri="{BB962C8B-B14F-4D97-AF65-F5344CB8AC3E}">
        <p14:creationId xmlns:p14="http://schemas.microsoft.com/office/powerpoint/2010/main" val="23978016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F41A7-3599-42D9-BA24-F27252F8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6"/>
                </a:solidFill>
              </a:rPr>
              <a:t>D'Ésope à La Fontaine, un projet littéraire qui se renouvelle à l’âge classique. 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D674B80-A27B-4CE2-BDCF-7383589E6F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81197" y="2286000"/>
            <a:ext cx="2440044" cy="4022725"/>
          </a:xfrm>
          <a:prstGeom prst="rect">
            <a:avLst/>
          </a:prstGeo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26B84A-E6CC-4FC8-9FA7-E276683ECE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b="1" dirty="0">
                <a:solidFill>
                  <a:srgbClr val="FF9900"/>
                </a:solidFill>
              </a:rPr>
              <a:t>Ésope</a:t>
            </a:r>
            <a:r>
              <a:rPr lang="fr-FR" dirty="0">
                <a:solidFill>
                  <a:srgbClr val="FF9900"/>
                </a:solidFill>
              </a:rPr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C00000"/>
                </a:solidFill>
              </a:rPr>
              <a:t>On prend plaisir au charme du conte ...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FF0000"/>
                </a:solidFill>
              </a:rPr>
              <a:t>donc on arrive à la leçon ...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FF3300"/>
                </a:solidFill>
              </a:rPr>
              <a:t>et la leçon de l’histoire passe « plus naturellement »</a:t>
            </a:r>
            <a:r>
              <a:rPr lang="fr-FR" dirty="0">
                <a:solidFill>
                  <a:srgbClr val="FF3300"/>
                </a:solidFill>
              </a:rPr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94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F41A7-3599-42D9-BA24-F27252F8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accent6"/>
                </a:solidFill>
              </a:rPr>
              <a:t>D’ésope</a:t>
            </a:r>
            <a:r>
              <a:rPr lang="fr-FR" dirty="0">
                <a:solidFill>
                  <a:schemeClr val="accent6"/>
                </a:solidFill>
              </a:rPr>
              <a:t> à La Fontaine, un projet littéraire qui se renouvelle à l’âge classique. 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26B84A-E6CC-4FC8-9FA7-E276683ECE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b="1" dirty="0">
                <a:solidFill>
                  <a:srgbClr val="00B0F0"/>
                </a:solidFill>
              </a:rPr>
              <a:t>La Fontaine </a:t>
            </a:r>
            <a:r>
              <a:rPr lang="fr-FR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0070C0"/>
                </a:solidFill>
              </a:rPr>
              <a:t>Passage du pragmatique de la morale à la poétique de la morale. 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009999"/>
                </a:solidFill>
              </a:rPr>
              <a:t>L’intention de la fable</a:t>
            </a:r>
            <a:r>
              <a:rPr lang="fr-FR" dirty="0"/>
              <a:t>: </a:t>
            </a:r>
            <a:r>
              <a:rPr lang="fr-FR" b="1" dirty="0">
                <a:solidFill>
                  <a:srgbClr val="006666"/>
                </a:solidFill>
              </a:rPr>
              <a:t>renouveler l’expression de la fable pour ceux qui les connaissent déjà, afin de leur plaire.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chemeClr val="accent4"/>
                </a:solidFill>
              </a:rPr>
              <a:t>Public visé</a:t>
            </a:r>
            <a:r>
              <a:rPr lang="fr-FR" dirty="0"/>
              <a:t>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les gens de goût </a:t>
            </a:r>
            <a:r>
              <a:rPr lang="fr-FR" dirty="0">
                <a:sym typeface="Wingdings" panose="05000000000000000000" pitchFamily="2" charset="2"/>
              </a:rPr>
              <a:t></a:t>
            </a:r>
            <a:r>
              <a:rPr lang="fr-FR" b="1" dirty="0">
                <a:solidFill>
                  <a:srgbClr val="FF66CC"/>
                </a:solidFill>
              </a:rPr>
              <a:t>narration plus égayée</a:t>
            </a:r>
            <a:r>
              <a:rPr lang="fr-FR" dirty="0"/>
              <a:t>: </a:t>
            </a:r>
            <a:r>
              <a:rPr lang="fr-FR" b="1" dirty="0">
                <a:solidFill>
                  <a:srgbClr val="FF66CC"/>
                </a:solidFill>
              </a:rPr>
              <a:t>esthétique de la galanterie spirituelle. </a:t>
            </a:r>
          </a:p>
          <a:p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892B2970-0F15-40A2-B2F2-E4599F4188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64726" y="2286000"/>
            <a:ext cx="2472986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7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F41A7-3599-42D9-BA24-F27252F8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accent6"/>
                </a:solidFill>
              </a:rPr>
              <a:t>D’ésope</a:t>
            </a:r>
            <a:r>
              <a:rPr lang="fr-FR" dirty="0">
                <a:solidFill>
                  <a:schemeClr val="accent6"/>
                </a:solidFill>
              </a:rPr>
              <a:t> à La Fontaine, un projet littéraire qui se renouvelle à l’âge classique. 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26B84A-E6CC-4FC8-9FA7-E276683ECE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F"/>
            </a:pPr>
            <a:r>
              <a:rPr lang="fr-FR" b="1" u="sng" dirty="0">
                <a:solidFill>
                  <a:srgbClr val="FF0000"/>
                </a:solidFill>
              </a:rPr>
              <a:t>Modification de l’intention </a:t>
            </a:r>
            <a:r>
              <a:rPr lang="fr-FR" b="1" dirty="0">
                <a:solidFill>
                  <a:srgbClr val="FF0000"/>
                </a:solidFill>
              </a:rPr>
              <a:t>mais aussi </a:t>
            </a:r>
            <a:r>
              <a:rPr lang="fr-FR" b="1" u="sng" dirty="0">
                <a:solidFill>
                  <a:srgbClr val="FF0000"/>
                </a:solidFill>
              </a:rPr>
              <a:t>de l’esprit du projet littéraire </a:t>
            </a:r>
            <a:r>
              <a:rPr lang="fr-FR" dirty="0"/>
              <a:t>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FF0066"/>
                </a:solidFill>
              </a:rPr>
              <a:t>sacrifier l’expression de la moralité sans hésiter chaque fois qu’elle menace la beauté du récit,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FF0066"/>
                </a:solidFill>
              </a:rPr>
              <a:t>Sacrifier l’expression de la moralité « dans les endroits où elle n’a pu rentrer avec grâce ».</a:t>
            </a:r>
          </a:p>
          <a:p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892B2970-0F15-40A2-B2F2-E4599F4188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64726" y="2286000"/>
            <a:ext cx="2472986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3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9999"/>
                </a:solidFill>
              </a:rPr>
              <a:t>Pour résumer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Définition de l’apologue</a:t>
            </a:r>
          </a:p>
        </p:txBody>
      </p:sp>
    </p:spTree>
    <p:extLst>
      <p:ext uri="{BB962C8B-B14F-4D97-AF65-F5344CB8AC3E}">
        <p14:creationId xmlns:p14="http://schemas.microsoft.com/office/powerpoint/2010/main" val="334994447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66"/>
                </a:solidFill>
              </a:rPr>
              <a:t>Définition et enjeux de l’apologue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$"/>
            </a:pPr>
            <a:r>
              <a:rPr lang="fr-FR" b="1" u="sng" dirty="0">
                <a:solidFill>
                  <a:srgbClr val="00B050"/>
                </a:solidFill>
              </a:rPr>
              <a:t>Définition de La Fontaine </a:t>
            </a:r>
            <a:r>
              <a:rPr lang="fr-FR" dirty="0">
                <a:solidFill>
                  <a:srgbClr val="00B050"/>
                </a:solidFill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006666"/>
                </a:solidFill>
              </a:rPr>
              <a:t>« Un composé de deux parties, dont on peut appeler l’une le corps et l’autre l’âme. Le corps est la fable, l’âme la moralité. »</a:t>
            </a:r>
          </a:p>
          <a:p>
            <a:pPr>
              <a:buFont typeface="Wingdings" panose="05000000000000000000" pitchFamily="2" charset="2"/>
              <a:buChar char="$"/>
            </a:pPr>
            <a:r>
              <a:rPr lang="fr-FR" b="1" u="sng" dirty="0">
                <a:solidFill>
                  <a:srgbClr val="0070C0"/>
                </a:solidFill>
              </a:rPr>
              <a:t>Enjeux littéraires de l’apologue, dans l’écriture de Jean de La Fontaine </a:t>
            </a:r>
            <a:r>
              <a:rPr lang="fr-FR" b="1" dirty="0">
                <a:solidFill>
                  <a:srgbClr val="0070C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F"/>
            </a:pPr>
            <a:r>
              <a:rPr lang="fr-FR" b="1" dirty="0">
                <a:solidFill>
                  <a:srgbClr val="FF0066"/>
                </a:solidFill>
              </a:rPr>
              <a:t>Comment la moralité peut entrer dans l’écriture littéraire ?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CC66FF"/>
                </a:solidFill>
              </a:rPr>
              <a:t>esthétique de la fable par le mélange des registres (comique, pathétique, etc…).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CC66FF"/>
                </a:solidFill>
              </a:rPr>
              <a:t>fable devient un jeu avec le lecteur : désir de poésie et de charme du conte. </a:t>
            </a: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CC66FF"/>
                </a:solidFill>
              </a:rPr>
              <a:t>fable est le pouvoir de la gaieté : plaisir de l’éveil de l’esprit (ironie, humour, etc.)</a:t>
            </a:r>
          </a:p>
        </p:txBody>
      </p:sp>
    </p:spTree>
    <p:extLst>
      <p:ext uri="{BB962C8B-B14F-4D97-AF65-F5344CB8AC3E}">
        <p14:creationId xmlns:p14="http://schemas.microsoft.com/office/powerpoint/2010/main" val="1902017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application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Préparation de l’explication de texte</a:t>
            </a:r>
          </a:p>
        </p:txBody>
      </p:sp>
    </p:spTree>
    <p:extLst>
      <p:ext uri="{BB962C8B-B14F-4D97-AF65-F5344CB8AC3E}">
        <p14:creationId xmlns:p14="http://schemas.microsoft.com/office/powerpoint/2010/main" val="2605067766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Rouge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434</Words>
  <Application>Microsoft Office PowerPoint</Application>
  <PresentationFormat>Grand écran</PresentationFormat>
  <Paragraphs>34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Tw Cen MT</vt:lpstr>
      <vt:lpstr>Tw Cen MT Condensed</vt:lpstr>
      <vt:lpstr>Wingdings</vt:lpstr>
      <vt:lpstr>Wingdings 3</vt:lpstr>
      <vt:lpstr>Intégral</vt:lpstr>
      <vt:lpstr>L’apologue</vt:lpstr>
      <vt:lpstr>Pour comprendre les enjeux littéraires de l’apologue au XVIIe siècle</vt:lpstr>
      <vt:lpstr>« le pouvoir des fables »</vt:lpstr>
      <vt:lpstr>D'Ésope à La Fontaine, un projet littéraire qui se renouvelle à l’âge classique. </vt:lpstr>
      <vt:lpstr>D’ésope à La Fontaine, un projet littéraire qui se renouvelle à l’âge classique. </vt:lpstr>
      <vt:lpstr>D’ésope à La Fontaine, un projet littéraire qui se renouvelle à l’âge classique. </vt:lpstr>
      <vt:lpstr>Pour résumer</vt:lpstr>
      <vt:lpstr>Définition et enjeux de l’apologue</vt:lpstr>
      <vt:lpstr>application</vt:lpstr>
    </vt:vector>
  </TitlesOfParts>
  <Company>Universite lyon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de la Fontaine, les fables, à l’époque du classicisme</dc:title>
  <dc:creator>Wilfried Segue</dc:creator>
  <cp:lastModifiedBy>Segue-Bayeux Wilfried</cp:lastModifiedBy>
  <cp:revision>18</cp:revision>
  <dcterms:created xsi:type="dcterms:W3CDTF">2019-11-17T09:26:31Z</dcterms:created>
  <dcterms:modified xsi:type="dcterms:W3CDTF">2026-08-31T11:52:56Z</dcterms:modified>
</cp:coreProperties>
</file>